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  <p:sldMasterId id="2147483890" r:id="rId2"/>
    <p:sldMasterId id="2147483826" r:id="rId3"/>
    <p:sldMasterId id="2147483699" r:id="rId4"/>
  </p:sldMasterIdLst>
  <p:notesMasterIdLst>
    <p:notesMasterId r:id="rId22"/>
  </p:notesMasterIdLst>
  <p:handoutMasterIdLst>
    <p:handoutMasterId r:id="rId23"/>
  </p:handoutMasterIdLst>
  <p:sldIdLst>
    <p:sldId id="926" r:id="rId5"/>
    <p:sldId id="358" r:id="rId6"/>
    <p:sldId id="256" r:id="rId7"/>
    <p:sldId id="928" r:id="rId8"/>
    <p:sldId id="929" r:id="rId9"/>
    <p:sldId id="359" r:id="rId10"/>
    <p:sldId id="363" r:id="rId11"/>
    <p:sldId id="361" r:id="rId12"/>
    <p:sldId id="927" r:id="rId13"/>
    <p:sldId id="362" r:id="rId14"/>
    <p:sldId id="257" r:id="rId15"/>
    <p:sldId id="930" r:id="rId16"/>
    <p:sldId id="364" r:id="rId17"/>
    <p:sldId id="366" r:id="rId18"/>
    <p:sldId id="931" r:id="rId19"/>
    <p:sldId id="365" r:id="rId20"/>
    <p:sldId id="932" r:id="rId21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9AE5FC"/>
    <a:srgbClr val="FEFBD4"/>
    <a:srgbClr val="FFFF99"/>
    <a:srgbClr val="66FF66"/>
    <a:srgbClr val="FF66FF"/>
    <a:srgbClr val="99FF99"/>
    <a:srgbClr val="FF7C80"/>
    <a:srgbClr val="FF9966"/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0" autoAdjust="0"/>
    <p:restoredTop sz="79443" autoAdjust="0"/>
  </p:normalViewPr>
  <p:slideViewPr>
    <p:cSldViewPr>
      <p:cViewPr varScale="1">
        <p:scale>
          <a:sx n="64" d="100"/>
          <a:sy n="64" d="100"/>
        </p:scale>
        <p:origin x="1051" y="72"/>
      </p:cViewPr>
      <p:guideLst>
        <p:guide orient="horz" pos="2160"/>
        <p:guide pos="3840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5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8691EBB0-2E00-44AB-AB64-51B779E37FFD}" type="datetimeFigureOut">
              <a:rPr lang="ja-JP" altLang="en-US"/>
              <a:pPr>
                <a:defRPr/>
              </a:pPr>
              <a:t>2020/11/2</a:t>
            </a:fld>
            <a:endParaRPr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E3428791-81F4-4DB1-84CA-79C9CF87DA63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620941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1.png>
</file>

<file path=ppt/media/image24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886F7CB4-2518-44F4-B1E6-DDC90C5797E5}" type="datetimeFigureOut">
              <a:rPr lang="ja-JP" altLang="en-US"/>
              <a:pPr>
                <a:defRPr/>
              </a:pPr>
              <a:t>2020/11/2</a:t>
            </a:fld>
            <a:endParaRPr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ja-JP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  <a:p>
            <a:pPr lvl="3"/>
            <a:r>
              <a:rPr lang="en-US" altLang="ja-JP" noProof="0"/>
              <a:t>Fourth level</a:t>
            </a:r>
          </a:p>
          <a:p>
            <a:pPr lvl="4"/>
            <a:r>
              <a:rPr lang="en-US" altLang="ja-JP" noProof="0"/>
              <a:t>Fifth level</a:t>
            </a:r>
            <a:endParaRPr lang="ja-JP" alt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E669289E-AF57-4C22-98B0-356EE1B8D28B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152688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スライド イメージ プレースホル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ノート プレースホル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ja-JP" dirty="0"/>
          </a:p>
        </p:txBody>
      </p:sp>
      <p:sp>
        <p:nvSpPr>
          <p:cNvPr id="4100" name="スライド番号プレースホル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5C92771-3DA3-4984-AB58-845D60433500}" type="slidenum">
              <a:rPr lang="ja-JP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69973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69289E-AF57-4C22-98B0-356EE1B8D28B}" type="slidenum">
              <a:rPr lang="ja-JP" altLang="en-US" smtClean="0"/>
              <a:pPr>
                <a:defRPr/>
              </a:pPr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8948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3D8CD-3480-4423-A41E-03F11488D36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1691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69289E-AF57-4C22-98B0-356EE1B8D28B}" type="slidenum">
              <a:rPr lang="ja-JP" altLang="en-US" smtClean="0"/>
              <a:pPr>
                <a:defRPr/>
              </a:pPr>
              <a:t>12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710240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3D8CD-3480-4423-A41E-03F11488D36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8076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3D8CD-3480-4423-A41E-03F11488D36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6874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69289E-AF57-4C22-98B0-356EE1B8D28B}" type="slidenum">
              <a:rPr lang="ja-JP" altLang="en-US" smtClean="0"/>
              <a:pPr>
                <a:defRPr/>
              </a:pPr>
              <a:t>15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1578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69289E-AF57-4C22-98B0-356EE1B8D28B}" type="slidenum">
              <a:rPr lang="ja-JP" altLang="en-US" smtClean="0"/>
              <a:pPr>
                <a:defRPr/>
              </a:pPr>
              <a:t>16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00483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69289E-AF57-4C22-98B0-356EE1B8D28B}" type="slidenum">
              <a:rPr lang="ja-JP" altLang="en-US" smtClean="0"/>
              <a:pPr>
                <a:defRPr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15751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3D8CD-3480-4423-A41E-03F11488D36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435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69289E-AF57-4C22-98B0-356EE1B8D28B}" type="slidenum">
              <a:rPr lang="ja-JP" altLang="en-US" smtClean="0"/>
              <a:pPr>
                <a:defRPr/>
              </a:pPr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87128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3D8CD-3480-4423-A41E-03F11488D36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406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3D8CD-3480-4423-A41E-03F11488D36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33241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69289E-AF57-4C22-98B0-356EE1B8D28B}" type="slidenum">
              <a:rPr lang="ja-JP" altLang="en-US" smtClean="0"/>
              <a:pPr>
                <a:defRPr/>
              </a:pPr>
              <a:t>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250232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3D8CD-3480-4423-A41E-03F11488D36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7746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69289E-AF57-4C22-98B0-356EE1B8D28B}" type="slidenum">
              <a:rPr lang="ja-JP" altLang="en-US" smtClean="0"/>
              <a:pPr>
                <a:defRPr/>
              </a:pPr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71930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5" Type="http://schemas.openxmlformats.org/officeDocument/2006/relationships/image" Target="../media/image12.png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5" Type="http://schemas.openxmlformats.org/officeDocument/2006/relationships/image" Target="../media/image12.png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1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5" Type="http://schemas.openxmlformats.org/officeDocument/2006/relationships/image" Target="../media/image12.png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1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5" Type="http://schemas.openxmlformats.org/officeDocument/2006/relationships/image" Target="../media/image12.png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1.png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9"/>
          <p:cNvCxnSpPr>
            <a:cxnSpLocks noChangeShapeType="1"/>
          </p:cNvCxnSpPr>
          <p:nvPr userDrawn="1"/>
        </p:nvCxnSpPr>
        <p:spPr bwMode="auto">
          <a:xfrm>
            <a:off x="0" y="1484796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3" name="直線コネクタ 20"/>
          <p:cNvCxnSpPr>
            <a:cxnSpLocks noChangeShapeType="1"/>
          </p:cNvCxnSpPr>
          <p:nvPr userDrawn="1"/>
        </p:nvCxnSpPr>
        <p:spPr bwMode="auto">
          <a:xfrm>
            <a:off x="0" y="2780932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4" name="直線コネクタ 21"/>
          <p:cNvCxnSpPr>
            <a:cxnSpLocks noChangeShapeType="1"/>
          </p:cNvCxnSpPr>
          <p:nvPr userDrawn="1"/>
        </p:nvCxnSpPr>
        <p:spPr bwMode="auto">
          <a:xfrm>
            <a:off x="0" y="4077068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5" name="直線コネクタ 22"/>
          <p:cNvCxnSpPr>
            <a:cxnSpLocks noChangeShapeType="1"/>
          </p:cNvCxnSpPr>
          <p:nvPr userDrawn="1"/>
        </p:nvCxnSpPr>
        <p:spPr bwMode="auto">
          <a:xfrm>
            <a:off x="0" y="5373205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6" name="直線コネクタ 26"/>
          <p:cNvCxnSpPr>
            <a:cxnSpLocks noChangeShapeType="1"/>
          </p:cNvCxnSpPr>
          <p:nvPr userDrawn="1"/>
        </p:nvCxnSpPr>
        <p:spPr bwMode="auto">
          <a:xfrm>
            <a:off x="0" y="188660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7" name="直線コネクタ 27"/>
          <p:cNvCxnSpPr>
            <a:cxnSpLocks noChangeShapeType="1"/>
          </p:cNvCxnSpPr>
          <p:nvPr userDrawn="1"/>
        </p:nvCxnSpPr>
        <p:spPr bwMode="auto">
          <a:xfrm>
            <a:off x="0" y="6669341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8" name="直線コネクタ 28"/>
          <p:cNvCxnSpPr>
            <a:cxnSpLocks noChangeShapeType="1"/>
          </p:cNvCxnSpPr>
          <p:nvPr userDrawn="1"/>
        </p:nvCxnSpPr>
        <p:spPr bwMode="auto">
          <a:xfrm rot="5400000">
            <a:off x="-320724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9" name="直線コネクタ 32"/>
          <p:cNvCxnSpPr>
            <a:cxnSpLocks noChangeShapeType="1"/>
          </p:cNvCxnSpPr>
          <p:nvPr userDrawn="1"/>
        </p:nvCxnSpPr>
        <p:spPr bwMode="auto">
          <a:xfrm rot="5400000">
            <a:off x="845676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20" name="直線コネクタ 34"/>
          <p:cNvCxnSpPr>
            <a:cxnSpLocks noChangeShapeType="1"/>
          </p:cNvCxnSpPr>
          <p:nvPr userDrawn="1"/>
        </p:nvCxnSpPr>
        <p:spPr bwMode="auto">
          <a:xfrm rot="5400000">
            <a:off x="-29124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21" name="直線コネクタ 35"/>
          <p:cNvCxnSpPr>
            <a:cxnSpLocks noChangeShapeType="1"/>
          </p:cNvCxnSpPr>
          <p:nvPr userDrawn="1"/>
        </p:nvCxnSpPr>
        <p:spPr bwMode="auto">
          <a:xfrm rot="5400000">
            <a:off x="554076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22" name="直線コネクタ 34"/>
          <p:cNvCxnSpPr>
            <a:cxnSpLocks noChangeShapeType="1"/>
          </p:cNvCxnSpPr>
          <p:nvPr userDrawn="1"/>
        </p:nvCxnSpPr>
        <p:spPr bwMode="auto">
          <a:xfrm rot="5400000">
            <a:off x="262476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sp>
        <p:nvSpPr>
          <p:cNvPr id="23" name="テキスト プレースホルダ 1">
            <a:extLst>
              <a:ext uri="{FF2B5EF4-FFF2-40B4-BE49-F238E27FC236}">
                <a16:creationId xmlns:a16="http://schemas.microsoft.com/office/drawing/2014/main" id="{10DAFEE8-5E71-443B-94B2-F1D9F62C3D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FFFF99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5 x 4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8046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 1">
            <a:extLst>
              <a:ext uri="{FF2B5EF4-FFF2-40B4-BE49-F238E27FC236}">
                <a16:creationId xmlns:a16="http://schemas.microsoft.com/office/drawing/2014/main" id="{3D7EA3EB-E659-440E-8BFE-79832DAE55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FFFF99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Logos</a:t>
            </a:r>
            <a:endParaRPr lang="ja-JP" altLang="en-US" dirty="0"/>
          </a:p>
        </p:txBody>
      </p:sp>
      <p:pic>
        <p:nvPicPr>
          <p:cNvPr id="15" name="Picture 8" descr="大阪大学医学部附属病院">
            <a:extLst>
              <a:ext uri="{FF2B5EF4-FFF2-40B4-BE49-F238E27FC236}">
                <a16:creationId xmlns:a16="http://schemas.microsoft.com/office/drawing/2014/main" id="{9E67F1AA-0E55-4AF6-A5F5-BCA9339AE2E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700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2818"/>
          <a:stretch/>
        </p:blipFill>
        <p:spPr bwMode="auto">
          <a:xfrm>
            <a:off x="7954640" y="3190776"/>
            <a:ext cx="614326" cy="524258"/>
          </a:xfrm>
          <a:prstGeom prst="rect">
            <a:avLst/>
          </a:prstGeom>
          <a:noFill/>
          <a:effectLst>
            <a:glow rad="101600">
              <a:schemeClr val="bg1">
                <a:alpha val="80000"/>
              </a:schemeClr>
            </a:glo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クリックすると新しいウィンドウで開きます">
            <a:extLst>
              <a:ext uri="{FF2B5EF4-FFF2-40B4-BE49-F238E27FC236}">
                <a16:creationId xmlns:a16="http://schemas.microsoft.com/office/drawing/2014/main" id="{DAC580CF-92F1-409E-B1F4-34F2BA09D5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630" y="4036706"/>
            <a:ext cx="730833" cy="51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1C6A5AB-BD0C-45D2-AB60-E110481650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67540" y="687756"/>
            <a:ext cx="6477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17" descr="TMUlogo">
            <a:extLst>
              <a:ext uri="{FF2B5EF4-FFF2-40B4-BE49-F238E27FC236}">
                <a16:creationId xmlns:a16="http://schemas.microsoft.com/office/drawing/2014/main" id="{F2CAFDF6-5016-4390-8AEE-ECAF24B7B0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562494" y="1335456"/>
            <a:ext cx="608012" cy="712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89ACAC-D985-4E67-9776-DBECC86B80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616440" y="2152124"/>
            <a:ext cx="869951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6">
            <a:extLst>
              <a:ext uri="{FF2B5EF4-FFF2-40B4-BE49-F238E27FC236}">
                <a16:creationId xmlns:a16="http://schemas.microsoft.com/office/drawing/2014/main" id="{D3A1A73C-D7D7-4223-8A34-E4CE41A7326E}"/>
              </a:ext>
            </a:extLst>
          </p:cNvPr>
          <p:cNvSpPr txBox="1"/>
          <p:nvPr userDrawn="1"/>
        </p:nvSpPr>
        <p:spPr>
          <a:xfrm>
            <a:off x="3486391" y="696173"/>
            <a:ext cx="4585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University of Tsukuba (not for COG)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E380593F-C830-4DDF-A117-BF87C8DEA724}"/>
              </a:ext>
            </a:extLst>
          </p:cNvPr>
          <p:cNvSpPr txBox="1"/>
          <p:nvPr userDrawn="1"/>
        </p:nvSpPr>
        <p:spPr>
          <a:xfrm>
            <a:off x="3495948" y="1411991"/>
            <a:ext cx="3294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Tokyo Medical University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D4136EA9-1B85-4A05-9900-A849E0100392}"/>
              </a:ext>
            </a:extLst>
          </p:cNvPr>
          <p:cNvSpPr txBox="1"/>
          <p:nvPr userDrawn="1"/>
        </p:nvSpPr>
        <p:spPr>
          <a:xfrm>
            <a:off x="3637265" y="2168624"/>
            <a:ext cx="743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COG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EEE6F83-7CFF-4979-AE2F-AF96B93A511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449" y="2896678"/>
            <a:ext cx="1086942" cy="529314"/>
          </a:xfrm>
          <a:prstGeom prst="rect">
            <a:avLst/>
          </a:prstGeom>
        </p:spPr>
      </p:pic>
      <p:sp>
        <p:nvSpPr>
          <p:cNvPr id="24" name="TextBox 10">
            <a:extLst>
              <a:ext uri="{FF2B5EF4-FFF2-40B4-BE49-F238E27FC236}">
                <a16:creationId xmlns:a16="http://schemas.microsoft.com/office/drawing/2014/main" id="{6801DB00-57D6-4E7E-861B-CE0AE79DAC67}"/>
              </a:ext>
            </a:extLst>
          </p:cNvPr>
          <p:cNvSpPr txBox="1"/>
          <p:nvPr userDrawn="1"/>
        </p:nvSpPr>
        <p:spPr>
          <a:xfrm>
            <a:off x="3637265" y="2902444"/>
            <a:ext cx="3171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Kano Lab, Univ. Tsukuba</a:t>
            </a:r>
          </a:p>
        </p:txBody>
      </p:sp>
      <p:pic>
        <p:nvPicPr>
          <p:cNvPr id="25" name="Picture 24" descr="æ¨ªæ²³é»æ©æ ªå¼ä¼ç¤¾">
            <a:extLst>
              <a:ext uri="{FF2B5EF4-FFF2-40B4-BE49-F238E27FC236}">
                <a16:creationId xmlns:a16="http://schemas.microsoft.com/office/drawing/2014/main" id="{395D0CC4-F352-4DA1-9BCC-978050FF447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9059" b="60471" l="5219" r="95455">
                        <a14:foregroundMark x1="18182" y1="44941" x2="18182" y2="44941"/>
                        <a14:foregroundMark x1="23401" y1="47059" x2="23401" y2="47059"/>
                        <a14:foregroundMark x1="34512" y1="44706" x2="34512" y2="44706"/>
                        <a14:foregroundMark x1="11616" y1="44706" x2="11616" y2="44706"/>
                        <a14:foregroundMark x1="5387" y1="45882" x2="5387" y2="45882"/>
                        <a14:foregroundMark x1="41919" y1="47059" x2="41919" y2="47059"/>
                        <a14:foregroundMark x1="53535" y1="46824" x2="53535" y2="46824"/>
                        <a14:foregroundMark x1="72054" y1="49176" x2="72054" y2="49176"/>
                        <a14:foregroundMark x1="88552" y1="51059" x2="88552" y2="51059"/>
                        <a14:foregroundMark x1="92424" y1="47294" x2="92424" y2="47294"/>
                        <a14:foregroundMark x1="95455" y1="50824" x2="95455" y2="50824"/>
                        <a14:foregroundMark x1="69360" y1="47529" x2="69360" y2="475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823" b="36824"/>
          <a:stretch/>
        </p:blipFill>
        <p:spPr bwMode="auto">
          <a:xfrm>
            <a:off x="1947337" y="5795566"/>
            <a:ext cx="1838325" cy="346620"/>
          </a:xfrm>
          <a:prstGeom prst="rect">
            <a:avLst/>
          </a:prstGeom>
          <a:noFill/>
          <a:effectLst>
            <a:glow rad="381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ã·ã°ãåæ©ã®ã­ã´">
            <a:extLst>
              <a:ext uri="{FF2B5EF4-FFF2-40B4-BE49-F238E27FC236}">
                <a16:creationId xmlns:a16="http://schemas.microsoft.com/office/drawing/2014/main" id="{F41DE0BC-9F71-4297-B5A9-F7A6E69EC0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665" y="4842897"/>
            <a:ext cx="13716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 descr="æ ªå¼ä¼ç¤¾ã¹ã«ã¤ãã¯ãã­ã¸ã¼">
            <a:extLst>
              <a:ext uri="{FF2B5EF4-FFF2-40B4-BE49-F238E27FC236}">
                <a16:creationId xmlns:a16="http://schemas.microsoft.com/office/drawing/2014/main" id="{690D33BF-045B-4B3A-A209-D51A8A651CA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075" y="3713346"/>
            <a:ext cx="14668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14">
            <a:extLst>
              <a:ext uri="{FF2B5EF4-FFF2-40B4-BE49-F238E27FC236}">
                <a16:creationId xmlns:a16="http://schemas.microsoft.com/office/drawing/2014/main" id="{89636F94-9066-41F8-B490-431FD402D931}"/>
              </a:ext>
            </a:extLst>
          </p:cNvPr>
          <p:cNvSpPr txBox="1"/>
          <p:nvPr userDrawn="1"/>
        </p:nvSpPr>
        <p:spPr>
          <a:xfrm>
            <a:off x="3717621" y="3787830"/>
            <a:ext cx="20824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Sky Technology</a:t>
            </a:r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93FC7F7E-083D-470C-B0FB-3F7EDBB3ED58}"/>
              </a:ext>
            </a:extLst>
          </p:cNvPr>
          <p:cNvSpPr txBox="1"/>
          <p:nvPr userDrawn="1"/>
        </p:nvSpPr>
        <p:spPr>
          <a:xfrm>
            <a:off x="3870021" y="4965008"/>
            <a:ext cx="1558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OptoSigma</a:t>
            </a: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latin typeface="+mj-lt"/>
              <a:ea typeface="+mn-ea"/>
              <a:cs typeface="Arial" panose="020B0604020202020204" pitchFamily="34" charset="0"/>
            </a:endParaRPr>
          </a:p>
        </p:txBody>
      </p:sp>
      <p:sp>
        <p:nvSpPr>
          <p:cNvPr id="30" name="TextBox 16">
            <a:extLst>
              <a:ext uri="{FF2B5EF4-FFF2-40B4-BE49-F238E27FC236}">
                <a16:creationId xmlns:a16="http://schemas.microsoft.com/office/drawing/2014/main" id="{7343C9A5-34FE-43BA-A047-A4AD43A13A90}"/>
              </a:ext>
            </a:extLst>
          </p:cNvPr>
          <p:cNvSpPr txBox="1"/>
          <p:nvPr userDrawn="1"/>
        </p:nvSpPr>
        <p:spPr>
          <a:xfrm>
            <a:off x="3870021" y="5680521"/>
            <a:ext cx="14127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Yokogawa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93CE1E69-C7D8-408E-B0BA-B6D93104C2EF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883" y="1606338"/>
            <a:ext cx="2102780" cy="444144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88272AA-A20B-4D39-8198-91F5ACE13B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967262" y="2425058"/>
            <a:ext cx="1817932" cy="368531"/>
            <a:chOff x="2800" y="1375"/>
            <a:chExt cx="809" cy="16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FD784E87-E0D2-477B-B579-317CB284B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00" y="1375"/>
              <a:ext cx="154" cy="154"/>
            </a:xfrm>
            <a:custGeom>
              <a:avLst/>
              <a:gdLst>
                <a:gd name="T0" fmla="*/ 1060 w 1060"/>
                <a:gd name="T1" fmla="*/ 182 h 1062"/>
                <a:gd name="T2" fmla="*/ 621 w 1060"/>
                <a:gd name="T3" fmla="*/ 0 h 1062"/>
                <a:gd name="T4" fmla="*/ 0 w 1060"/>
                <a:gd name="T5" fmla="*/ 621 h 1062"/>
                <a:gd name="T6" fmla="*/ 184 w 1060"/>
                <a:gd name="T7" fmla="*/ 1062 h 1062"/>
                <a:gd name="T8" fmla="*/ 1060 w 1060"/>
                <a:gd name="T9" fmla="*/ 182 h 1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0" h="1062">
                  <a:moveTo>
                    <a:pt x="1060" y="182"/>
                  </a:moveTo>
                  <a:cubicBezTo>
                    <a:pt x="948" y="70"/>
                    <a:pt x="793" y="0"/>
                    <a:pt x="621" y="0"/>
                  </a:cubicBezTo>
                  <a:cubicBezTo>
                    <a:pt x="278" y="0"/>
                    <a:pt x="0" y="278"/>
                    <a:pt x="0" y="621"/>
                  </a:cubicBezTo>
                  <a:cubicBezTo>
                    <a:pt x="0" y="793"/>
                    <a:pt x="70" y="949"/>
                    <a:pt x="184" y="1062"/>
                  </a:cubicBezTo>
                  <a:lnTo>
                    <a:pt x="1060" y="182"/>
                  </a:lnTo>
                </a:path>
              </a:pathLst>
            </a:custGeom>
            <a:solidFill>
              <a:srgbClr val="173E7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5366AB22-7A39-4A62-8B25-2A6D8FD477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36" y="1477"/>
              <a:ext cx="116" cy="58"/>
            </a:xfrm>
            <a:custGeom>
              <a:avLst/>
              <a:gdLst>
                <a:gd name="T0" fmla="*/ 58 w 116"/>
                <a:gd name="T1" fmla="*/ 0 h 58"/>
                <a:gd name="T2" fmla="*/ 0 w 116"/>
                <a:gd name="T3" fmla="*/ 58 h 58"/>
                <a:gd name="T4" fmla="*/ 116 w 116"/>
                <a:gd name="T5" fmla="*/ 58 h 58"/>
                <a:gd name="T6" fmla="*/ 58 w 116"/>
                <a:gd name="T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58">
                  <a:moveTo>
                    <a:pt x="58" y="0"/>
                  </a:moveTo>
                  <a:lnTo>
                    <a:pt x="0" y="58"/>
                  </a:lnTo>
                  <a:lnTo>
                    <a:pt x="116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738656C9-C916-48C1-9F94-8C2A34254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02" y="1410"/>
              <a:ext cx="118" cy="118"/>
            </a:xfrm>
            <a:custGeom>
              <a:avLst/>
              <a:gdLst>
                <a:gd name="T0" fmla="*/ 0 w 118"/>
                <a:gd name="T1" fmla="*/ 59 h 118"/>
                <a:gd name="T2" fmla="*/ 58 w 118"/>
                <a:gd name="T3" fmla="*/ 0 h 118"/>
                <a:gd name="T4" fmla="*/ 118 w 118"/>
                <a:gd name="T5" fmla="*/ 60 h 118"/>
                <a:gd name="T6" fmla="*/ 59 w 118"/>
                <a:gd name="T7" fmla="*/ 118 h 118"/>
                <a:gd name="T8" fmla="*/ 0 w 118"/>
                <a:gd name="T9" fmla="*/ 5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18">
                  <a:moveTo>
                    <a:pt x="0" y="59"/>
                  </a:moveTo>
                  <a:lnTo>
                    <a:pt x="58" y="0"/>
                  </a:lnTo>
                  <a:lnTo>
                    <a:pt x="118" y="60"/>
                  </a:lnTo>
                  <a:lnTo>
                    <a:pt x="59" y="118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55AFB8D5-1007-4493-B5FE-F1217E983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2" y="1410"/>
              <a:ext cx="116" cy="125"/>
            </a:xfrm>
            <a:custGeom>
              <a:avLst/>
              <a:gdLst>
                <a:gd name="T0" fmla="*/ 116 w 116"/>
                <a:gd name="T1" fmla="*/ 0 h 125"/>
                <a:gd name="T2" fmla="*/ 0 w 116"/>
                <a:gd name="T3" fmla="*/ 0 h 125"/>
                <a:gd name="T4" fmla="*/ 0 w 116"/>
                <a:gd name="T5" fmla="*/ 7 h 125"/>
                <a:gd name="T6" fmla="*/ 48 w 116"/>
                <a:gd name="T7" fmla="*/ 7 h 125"/>
                <a:gd name="T8" fmla="*/ 48 w 116"/>
                <a:gd name="T9" fmla="*/ 125 h 125"/>
                <a:gd name="T10" fmla="*/ 70 w 116"/>
                <a:gd name="T11" fmla="*/ 125 h 125"/>
                <a:gd name="T12" fmla="*/ 70 w 116"/>
                <a:gd name="T13" fmla="*/ 7 h 125"/>
                <a:gd name="T14" fmla="*/ 116 w 116"/>
                <a:gd name="T15" fmla="*/ 7 h 125"/>
                <a:gd name="T16" fmla="*/ 116 w 116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25">
                  <a:moveTo>
                    <a:pt x="116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48" y="7"/>
                  </a:lnTo>
                  <a:lnTo>
                    <a:pt x="48" y="125"/>
                  </a:lnTo>
                  <a:lnTo>
                    <a:pt x="70" y="125"/>
                  </a:lnTo>
                  <a:lnTo>
                    <a:pt x="70" y="7"/>
                  </a:lnTo>
                  <a:lnTo>
                    <a:pt x="116" y="7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EB9937C8-BDAC-4F04-9DA2-CA3EBEE65E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35" y="1405"/>
              <a:ext cx="128" cy="133"/>
            </a:xfrm>
            <a:custGeom>
              <a:avLst/>
              <a:gdLst>
                <a:gd name="T0" fmla="*/ 442 w 884"/>
                <a:gd name="T1" fmla="*/ 0 h 920"/>
                <a:gd name="T2" fmla="*/ 0 w 884"/>
                <a:gd name="T3" fmla="*/ 460 h 920"/>
                <a:gd name="T4" fmla="*/ 442 w 884"/>
                <a:gd name="T5" fmla="*/ 920 h 920"/>
                <a:gd name="T6" fmla="*/ 884 w 884"/>
                <a:gd name="T7" fmla="*/ 460 h 920"/>
                <a:gd name="T8" fmla="*/ 442 w 884"/>
                <a:gd name="T9" fmla="*/ 0 h 920"/>
                <a:gd name="T10" fmla="*/ 443 w 884"/>
                <a:gd name="T11" fmla="*/ 869 h 920"/>
                <a:gd name="T12" fmla="*/ 170 w 884"/>
                <a:gd name="T13" fmla="*/ 459 h 920"/>
                <a:gd name="T14" fmla="*/ 443 w 884"/>
                <a:gd name="T15" fmla="*/ 49 h 920"/>
                <a:gd name="T16" fmla="*/ 717 w 884"/>
                <a:gd name="T17" fmla="*/ 459 h 920"/>
                <a:gd name="T18" fmla="*/ 443 w 884"/>
                <a:gd name="T19" fmla="*/ 869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4" h="920">
                  <a:moveTo>
                    <a:pt x="442" y="0"/>
                  </a:moveTo>
                  <a:cubicBezTo>
                    <a:pt x="196" y="0"/>
                    <a:pt x="0" y="210"/>
                    <a:pt x="0" y="460"/>
                  </a:cubicBezTo>
                  <a:cubicBezTo>
                    <a:pt x="0" y="711"/>
                    <a:pt x="196" y="920"/>
                    <a:pt x="442" y="920"/>
                  </a:cubicBezTo>
                  <a:cubicBezTo>
                    <a:pt x="688" y="920"/>
                    <a:pt x="884" y="711"/>
                    <a:pt x="884" y="460"/>
                  </a:cubicBezTo>
                  <a:cubicBezTo>
                    <a:pt x="884" y="210"/>
                    <a:pt x="688" y="0"/>
                    <a:pt x="442" y="0"/>
                  </a:cubicBezTo>
                  <a:close/>
                  <a:moveTo>
                    <a:pt x="443" y="869"/>
                  </a:moveTo>
                  <a:cubicBezTo>
                    <a:pt x="281" y="869"/>
                    <a:pt x="170" y="694"/>
                    <a:pt x="170" y="459"/>
                  </a:cubicBezTo>
                  <a:cubicBezTo>
                    <a:pt x="170" y="223"/>
                    <a:pt x="281" y="49"/>
                    <a:pt x="443" y="49"/>
                  </a:cubicBezTo>
                  <a:cubicBezTo>
                    <a:pt x="606" y="49"/>
                    <a:pt x="717" y="223"/>
                    <a:pt x="717" y="459"/>
                  </a:cubicBezTo>
                  <a:cubicBezTo>
                    <a:pt x="717" y="694"/>
                    <a:pt x="606" y="869"/>
                    <a:pt x="443" y="869"/>
                  </a:cubicBezTo>
                </a:path>
              </a:pathLst>
            </a:custGeom>
            <a:solidFill>
              <a:srgbClr val="173E7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B9EA0B8A-7358-4842-8A4E-C82B457404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75" y="1409"/>
              <a:ext cx="123" cy="130"/>
            </a:xfrm>
            <a:custGeom>
              <a:avLst/>
              <a:gdLst>
                <a:gd name="T0" fmla="*/ 99 w 123"/>
                <a:gd name="T1" fmla="*/ 0 h 130"/>
                <a:gd name="T2" fmla="*/ 63 w 123"/>
                <a:gd name="T3" fmla="*/ 86 h 130"/>
                <a:gd name="T4" fmla="*/ 26 w 123"/>
                <a:gd name="T5" fmla="*/ 1 h 130"/>
                <a:gd name="T6" fmla="*/ 0 w 123"/>
                <a:gd name="T7" fmla="*/ 1 h 130"/>
                <a:gd name="T8" fmla="*/ 0 w 123"/>
                <a:gd name="T9" fmla="*/ 127 h 130"/>
                <a:gd name="T10" fmla="*/ 10 w 123"/>
                <a:gd name="T11" fmla="*/ 127 h 130"/>
                <a:gd name="T12" fmla="*/ 10 w 123"/>
                <a:gd name="T13" fmla="*/ 25 h 130"/>
                <a:gd name="T14" fmla="*/ 57 w 123"/>
                <a:gd name="T15" fmla="*/ 130 h 130"/>
                <a:gd name="T16" fmla="*/ 100 w 123"/>
                <a:gd name="T17" fmla="*/ 24 h 130"/>
                <a:gd name="T18" fmla="*/ 100 w 123"/>
                <a:gd name="T19" fmla="*/ 125 h 130"/>
                <a:gd name="T20" fmla="*/ 123 w 123"/>
                <a:gd name="T21" fmla="*/ 125 h 130"/>
                <a:gd name="T22" fmla="*/ 123 w 123"/>
                <a:gd name="T23" fmla="*/ 0 h 130"/>
                <a:gd name="T24" fmla="*/ 99 w 123"/>
                <a:gd name="T2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3" h="130">
                  <a:moveTo>
                    <a:pt x="99" y="0"/>
                  </a:moveTo>
                  <a:lnTo>
                    <a:pt x="63" y="86"/>
                  </a:lnTo>
                  <a:lnTo>
                    <a:pt x="26" y="1"/>
                  </a:lnTo>
                  <a:lnTo>
                    <a:pt x="0" y="1"/>
                  </a:lnTo>
                  <a:lnTo>
                    <a:pt x="0" y="127"/>
                  </a:lnTo>
                  <a:lnTo>
                    <a:pt x="10" y="127"/>
                  </a:lnTo>
                  <a:lnTo>
                    <a:pt x="10" y="25"/>
                  </a:lnTo>
                  <a:lnTo>
                    <a:pt x="57" y="130"/>
                  </a:lnTo>
                  <a:lnTo>
                    <a:pt x="100" y="24"/>
                  </a:lnTo>
                  <a:lnTo>
                    <a:pt x="100" y="125"/>
                  </a:lnTo>
                  <a:lnTo>
                    <a:pt x="123" y="125"/>
                  </a:lnTo>
                  <a:lnTo>
                    <a:pt x="123" y="0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AF976CE1-3042-4378-B911-65A0B8770A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14" y="1409"/>
              <a:ext cx="76" cy="127"/>
            </a:xfrm>
            <a:custGeom>
              <a:avLst/>
              <a:gdLst>
                <a:gd name="T0" fmla="*/ 76 w 76"/>
                <a:gd name="T1" fmla="*/ 8 h 127"/>
                <a:gd name="T2" fmla="*/ 76 w 76"/>
                <a:gd name="T3" fmla="*/ 0 h 127"/>
                <a:gd name="T4" fmla="*/ 0 w 76"/>
                <a:gd name="T5" fmla="*/ 0 h 127"/>
                <a:gd name="T6" fmla="*/ 0 w 76"/>
                <a:gd name="T7" fmla="*/ 127 h 127"/>
                <a:gd name="T8" fmla="*/ 76 w 76"/>
                <a:gd name="T9" fmla="*/ 127 h 127"/>
                <a:gd name="T10" fmla="*/ 76 w 76"/>
                <a:gd name="T11" fmla="*/ 118 h 127"/>
                <a:gd name="T12" fmla="*/ 23 w 76"/>
                <a:gd name="T13" fmla="*/ 118 h 127"/>
                <a:gd name="T14" fmla="*/ 23 w 76"/>
                <a:gd name="T15" fmla="*/ 65 h 127"/>
                <a:gd name="T16" fmla="*/ 73 w 76"/>
                <a:gd name="T17" fmla="*/ 65 h 127"/>
                <a:gd name="T18" fmla="*/ 73 w 76"/>
                <a:gd name="T19" fmla="*/ 56 h 127"/>
                <a:gd name="T20" fmla="*/ 23 w 76"/>
                <a:gd name="T21" fmla="*/ 56 h 127"/>
                <a:gd name="T22" fmla="*/ 23 w 76"/>
                <a:gd name="T23" fmla="*/ 8 h 127"/>
                <a:gd name="T24" fmla="*/ 76 w 76"/>
                <a:gd name="T25" fmla="*/ 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127">
                  <a:moveTo>
                    <a:pt x="76" y="8"/>
                  </a:moveTo>
                  <a:lnTo>
                    <a:pt x="76" y="0"/>
                  </a:lnTo>
                  <a:lnTo>
                    <a:pt x="0" y="0"/>
                  </a:lnTo>
                  <a:lnTo>
                    <a:pt x="0" y="127"/>
                  </a:lnTo>
                  <a:lnTo>
                    <a:pt x="76" y="127"/>
                  </a:lnTo>
                  <a:lnTo>
                    <a:pt x="76" y="118"/>
                  </a:lnTo>
                  <a:lnTo>
                    <a:pt x="23" y="118"/>
                  </a:lnTo>
                  <a:lnTo>
                    <a:pt x="23" y="65"/>
                  </a:lnTo>
                  <a:lnTo>
                    <a:pt x="73" y="65"/>
                  </a:lnTo>
                  <a:lnTo>
                    <a:pt x="73" y="56"/>
                  </a:lnTo>
                  <a:lnTo>
                    <a:pt x="23" y="56"/>
                  </a:lnTo>
                  <a:lnTo>
                    <a:pt x="23" y="8"/>
                  </a:lnTo>
                  <a:lnTo>
                    <a:pt x="76" y="8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336B2297-BD31-4777-844B-998DE80780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97" y="1409"/>
              <a:ext cx="112" cy="127"/>
            </a:xfrm>
            <a:custGeom>
              <a:avLst/>
              <a:gdLst>
                <a:gd name="T0" fmla="*/ 0 w 112"/>
                <a:gd name="T1" fmla="*/ 0 h 127"/>
                <a:gd name="T2" fmla="*/ 44 w 112"/>
                <a:gd name="T3" fmla="*/ 62 h 127"/>
                <a:gd name="T4" fmla="*/ 44 w 112"/>
                <a:gd name="T5" fmla="*/ 127 h 127"/>
                <a:gd name="T6" fmla="*/ 68 w 112"/>
                <a:gd name="T7" fmla="*/ 127 h 127"/>
                <a:gd name="T8" fmla="*/ 68 w 112"/>
                <a:gd name="T9" fmla="*/ 62 h 127"/>
                <a:gd name="T10" fmla="*/ 112 w 112"/>
                <a:gd name="T11" fmla="*/ 0 h 127"/>
                <a:gd name="T12" fmla="*/ 98 w 112"/>
                <a:gd name="T13" fmla="*/ 0 h 127"/>
                <a:gd name="T14" fmla="*/ 63 w 112"/>
                <a:gd name="T15" fmla="*/ 51 h 127"/>
                <a:gd name="T16" fmla="*/ 28 w 112"/>
                <a:gd name="T17" fmla="*/ 0 h 127"/>
                <a:gd name="T18" fmla="*/ 0 w 112"/>
                <a:gd name="T1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27">
                  <a:moveTo>
                    <a:pt x="0" y="0"/>
                  </a:moveTo>
                  <a:lnTo>
                    <a:pt x="44" y="62"/>
                  </a:lnTo>
                  <a:lnTo>
                    <a:pt x="44" y="127"/>
                  </a:lnTo>
                  <a:lnTo>
                    <a:pt x="68" y="127"/>
                  </a:lnTo>
                  <a:lnTo>
                    <a:pt x="68" y="62"/>
                  </a:lnTo>
                  <a:lnTo>
                    <a:pt x="112" y="0"/>
                  </a:lnTo>
                  <a:lnTo>
                    <a:pt x="98" y="0"/>
                  </a:lnTo>
                  <a:lnTo>
                    <a:pt x="63" y="51"/>
                  </a:lnTo>
                  <a:lnTo>
                    <a:pt x="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</p:grpSp>
      <p:sp>
        <p:nvSpPr>
          <p:cNvPr id="41" name="TextBox 8">
            <a:extLst>
              <a:ext uri="{FF2B5EF4-FFF2-40B4-BE49-F238E27FC236}">
                <a16:creationId xmlns:a16="http://schemas.microsoft.com/office/drawing/2014/main" id="{61710BE8-A1D2-44BD-9249-3ECAE4EE4AAA}"/>
              </a:ext>
            </a:extLst>
          </p:cNvPr>
          <p:cNvSpPr txBox="1"/>
          <p:nvPr userDrawn="1"/>
        </p:nvSpPr>
        <p:spPr>
          <a:xfrm>
            <a:off x="8770674" y="3195159"/>
            <a:ext cx="2261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Osaka University</a:t>
            </a:r>
          </a:p>
        </p:txBody>
      </p:sp>
      <p:sp>
        <p:nvSpPr>
          <p:cNvPr id="42" name="TextBox 8">
            <a:extLst>
              <a:ext uri="{FF2B5EF4-FFF2-40B4-BE49-F238E27FC236}">
                <a16:creationId xmlns:a16="http://schemas.microsoft.com/office/drawing/2014/main" id="{638A4B9F-7CB8-4C82-AD14-C6AC1D8BFEF1}"/>
              </a:ext>
            </a:extLst>
          </p:cNvPr>
          <p:cNvSpPr txBox="1"/>
          <p:nvPr userDrawn="1"/>
        </p:nvSpPr>
        <p:spPr>
          <a:xfrm>
            <a:off x="8849438" y="3997158"/>
            <a:ext cx="30185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Chang Gung University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B8A2396-F959-47D2-B396-D9D5B281E77D}"/>
              </a:ext>
            </a:extLst>
          </p:cNvPr>
          <p:cNvGrpSpPr/>
          <p:nvPr userDrawn="1"/>
        </p:nvGrpSpPr>
        <p:grpSpPr>
          <a:xfrm>
            <a:off x="7796903" y="4965008"/>
            <a:ext cx="1040657" cy="624394"/>
            <a:chOff x="3505200" y="3381598"/>
            <a:chExt cx="3048000" cy="1828800"/>
          </a:xfrm>
        </p:grpSpPr>
        <p:pic>
          <p:nvPicPr>
            <p:cNvPr id="44" name="Picture 2" descr="Image result for 花王 ロゴ">
              <a:extLst>
                <a:ext uri="{FF2B5EF4-FFF2-40B4-BE49-F238E27FC236}">
                  <a16:creationId xmlns:a16="http://schemas.microsoft.com/office/drawing/2014/main" id="{300720BF-7CE9-49B2-B75C-592A08243B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2" descr="Image result for 花王 ロゴ">
              <a:extLst>
                <a:ext uri="{FF2B5EF4-FFF2-40B4-BE49-F238E27FC236}">
                  <a16:creationId xmlns:a16="http://schemas.microsoft.com/office/drawing/2014/main" id="{A98D6645-7E39-4B9E-AD1F-6DD0119CAE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2" descr="Image result for 花王 ロゴ">
              <a:extLst>
                <a:ext uri="{FF2B5EF4-FFF2-40B4-BE49-F238E27FC236}">
                  <a16:creationId xmlns:a16="http://schemas.microsoft.com/office/drawing/2014/main" id="{A598A45C-516D-4B8F-B0B0-C49C2BFC6D7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2" descr="Image result for 花王 ロゴ">
              <a:extLst>
                <a:ext uri="{FF2B5EF4-FFF2-40B4-BE49-F238E27FC236}">
                  <a16:creationId xmlns:a16="http://schemas.microsoft.com/office/drawing/2014/main" id="{D2BCC962-BB7D-44C3-86BB-9C1F596740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花王 ロゴ">
              <a:extLst>
                <a:ext uri="{FF2B5EF4-FFF2-40B4-BE49-F238E27FC236}">
                  <a16:creationId xmlns:a16="http://schemas.microsoft.com/office/drawing/2014/main" id="{70CFDBC6-1EAB-4585-B34F-634A02DBC6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TextBox 8">
            <a:extLst>
              <a:ext uri="{FF2B5EF4-FFF2-40B4-BE49-F238E27FC236}">
                <a16:creationId xmlns:a16="http://schemas.microsoft.com/office/drawing/2014/main" id="{A6AC4D7B-BD2B-4D8F-8F89-3F5584BB8BB7}"/>
              </a:ext>
            </a:extLst>
          </p:cNvPr>
          <p:cNvSpPr txBox="1"/>
          <p:nvPr userDrawn="1"/>
        </p:nvSpPr>
        <p:spPr>
          <a:xfrm>
            <a:off x="8991600" y="5067032"/>
            <a:ext cx="64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Kao</a:t>
            </a:r>
          </a:p>
        </p:txBody>
      </p:sp>
    </p:spTree>
    <p:extLst>
      <p:ext uri="{BB962C8B-B14F-4D97-AF65-F5344CB8AC3E}">
        <p14:creationId xmlns:p14="http://schemas.microsoft.com/office/powerpoint/2010/main" val="4159462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>
          <a:xfrm>
            <a:off x="47957" y="2586509"/>
            <a:ext cx="10972800" cy="1142039"/>
          </a:xfrm>
          <a:prstGeom prst="rect">
            <a:avLst/>
          </a:prstGeom>
        </p:spPr>
        <p:txBody>
          <a:bodyPr lIns="82927" tIns="41464" rIns="82927" bIns="41464" anchor="ctr" anchorCtr="0"/>
          <a:lstStyle>
            <a:lvl1pPr algn="ctr">
              <a:buFontTx/>
              <a:buNone/>
              <a:defRPr sz="4400" baseline="0">
                <a:solidFill>
                  <a:srgbClr val="212733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r>
              <a:rPr lang="ja-JP" altLang="en-US"/>
              <a:t>マスタ タイトルの書式設定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40991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5729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 6">
            <a:extLst>
              <a:ext uri="{FF2B5EF4-FFF2-40B4-BE49-F238E27FC236}">
                <a16:creationId xmlns:a16="http://schemas.microsoft.com/office/drawing/2014/main" id="{CE8D6233-93D2-44EE-B9BC-03C619D4A89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03678" y="2819400"/>
            <a:ext cx="3184645" cy="72699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 algn="ctr">
              <a:buNone/>
              <a:defRPr sz="4400" b="0" baseline="0">
                <a:solidFill>
                  <a:srgbClr val="002060"/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Section title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2548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rgbClr val="002060"/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81702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rgbClr val="002060"/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F65E5B99-039D-4C9D-805B-54D5D81553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49000" y="6248400"/>
            <a:ext cx="869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875997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rmal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rgbClr val="002060"/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1FD5F17-B80E-4F8F-89A5-C31E7FBC2E9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1146631" y="476223"/>
            <a:ext cx="414337" cy="560388"/>
            <a:chOff x="5617" y="335"/>
            <a:chExt cx="288" cy="389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F01E813-011A-41C7-96B7-079FA37F46A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680000">
              <a:off x="5618" y="385"/>
              <a:ext cx="288" cy="291"/>
            </a:xfrm>
            <a:prstGeom prst="ellipse">
              <a:avLst/>
            </a:prstGeom>
            <a:noFill/>
            <a:ln w="36720">
              <a:solidFill>
                <a:srgbClr val="00FF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buFont typeface="StarSymbol"/>
                <a:buNone/>
              </a:pPr>
              <a:endParaRPr kumimoji="0" lang="ja-JP" altLang="en-US">
                <a:latin typeface="Times New Roman" pitchFamily="18" charset="0"/>
              </a:endParaRPr>
            </a:p>
          </p:txBody>
        </p:sp>
        <p:sp>
          <p:nvSpPr>
            <p:cNvPr id="14" name="Line 5">
              <a:extLst>
                <a:ext uri="{FF2B5EF4-FFF2-40B4-BE49-F238E27FC236}">
                  <a16:creationId xmlns:a16="http://schemas.microsoft.com/office/drawing/2014/main" id="{BE40CD81-9D24-45F7-AD4B-CDE7E9C2E40A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H="1" flipV="1">
              <a:off x="5700" y="335"/>
              <a:ext cx="122" cy="391"/>
            </a:xfrm>
            <a:prstGeom prst="line">
              <a:avLst/>
            </a:prstGeom>
            <a:noFill/>
            <a:ln w="36720">
              <a:solidFill>
                <a:srgbClr val="FFFF00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 typeface="StarSymbol" charset="0"/>
                <a:buNone/>
                <a:defRPr/>
              </a:pPr>
              <a:endParaRPr kumimoji="0" lang="ja-JP" altLang="en-US">
                <a:latin typeface="+mn-lt"/>
                <a:ea typeface="+mn-ea"/>
              </a:endParaRPr>
            </a:p>
          </p:txBody>
        </p:sp>
      </p:grpSp>
      <p:pic>
        <p:nvPicPr>
          <p:cNvPr id="15" name="Picture 7">
            <a:extLst>
              <a:ext uri="{FF2B5EF4-FFF2-40B4-BE49-F238E27FC236}">
                <a16:creationId xmlns:a16="http://schemas.microsoft.com/office/drawing/2014/main" id="{10CCCF90-D4BC-43F2-9EFA-67AD120720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87793" y="300011"/>
            <a:ext cx="869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0914A2-DC4D-4640-8960-695888DB2BAD}"/>
              </a:ext>
            </a:extLst>
          </p:cNvPr>
          <p:cNvCxnSpPr/>
          <p:nvPr userDrawn="1"/>
        </p:nvCxnSpPr>
        <p:spPr bwMode="auto">
          <a:xfrm flipH="1">
            <a:off x="11353800" y="356408"/>
            <a:ext cx="838200" cy="401638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04848F-3869-4192-A98E-EB477CEA37B5}"/>
              </a:ext>
            </a:extLst>
          </p:cNvPr>
          <p:cNvCxnSpPr>
            <a:cxnSpLocks/>
          </p:cNvCxnSpPr>
          <p:nvPr userDrawn="1"/>
        </p:nvCxnSpPr>
        <p:spPr bwMode="auto">
          <a:xfrm flipH="1">
            <a:off x="0" y="756417"/>
            <a:ext cx="11353800" cy="0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8372003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テキスト プレースホルダ 6">
            <a:extLst>
              <a:ext uri="{FF2B5EF4-FFF2-40B4-BE49-F238E27FC236}">
                <a16:creationId xmlns:a16="http://schemas.microsoft.com/office/drawing/2014/main" id="{64931B32-3A34-48BE-8B2E-AEFB0C6A0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2301391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rgbClr val="002060"/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Color wheel</a:t>
            </a:r>
            <a:endParaRPr lang="ja-JP" altLang="en-US" dirty="0"/>
          </a:p>
        </p:txBody>
      </p:sp>
      <p:sp>
        <p:nvSpPr>
          <p:cNvPr id="148" name="円/楕円 12">
            <a:extLst>
              <a:ext uri="{FF2B5EF4-FFF2-40B4-BE49-F238E27FC236}">
                <a16:creationId xmlns:a16="http://schemas.microsoft.com/office/drawing/2014/main" id="{F28C18DB-00AB-43D8-BA98-652F7764A73D}"/>
              </a:ext>
            </a:extLst>
          </p:cNvPr>
          <p:cNvSpPr/>
          <p:nvPr userDrawn="1"/>
        </p:nvSpPr>
        <p:spPr>
          <a:xfrm>
            <a:off x="3535362" y="2631450"/>
            <a:ext cx="260350" cy="261938"/>
          </a:xfrm>
          <a:prstGeom prst="ellipse">
            <a:avLst/>
          </a:prstGeom>
          <a:solidFill>
            <a:srgbClr val="00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49" name="円/楕円 13">
            <a:extLst>
              <a:ext uri="{FF2B5EF4-FFF2-40B4-BE49-F238E27FC236}">
                <a16:creationId xmlns:a16="http://schemas.microsoft.com/office/drawing/2014/main" id="{424F2BC5-0A9B-49CD-B2DB-23B85BC8534C}"/>
              </a:ext>
            </a:extLst>
          </p:cNvPr>
          <p:cNvSpPr/>
          <p:nvPr userDrawn="1"/>
        </p:nvSpPr>
        <p:spPr>
          <a:xfrm>
            <a:off x="7940675" y="2631450"/>
            <a:ext cx="260350" cy="261938"/>
          </a:xfrm>
          <a:prstGeom prst="ellipse">
            <a:avLst/>
          </a:prstGeom>
          <a:solidFill>
            <a:srgbClr val="66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0" name="円/楕円 14">
            <a:extLst>
              <a:ext uri="{FF2B5EF4-FFF2-40B4-BE49-F238E27FC236}">
                <a16:creationId xmlns:a16="http://schemas.microsoft.com/office/drawing/2014/main" id="{8ADF305C-2A25-4DE2-9C2E-6DF20D724500}"/>
              </a:ext>
            </a:extLst>
          </p:cNvPr>
          <p:cNvSpPr/>
          <p:nvPr userDrawn="1"/>
        </p:nvSpPr>
        <p:spPr>
          <a:xfrm>
            <a:off x="7573962" y="2631450"/>
            <a:ext cx="260350" cy="261938"/>
          </a:xfrm>
          <a:prstGeom prst="ellipse">
            <a:avLst/>
          </a:prstGeom>
          <a:solidFill>
            <a:srgbClr val="CC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1" name="円/楕円 15">
            <a:extLst>
              <a:ext uri="{FF2B5EF4-FFF2-40B4-BE49-F238E27FC236}">
                <a16:creationId xmlns:a16="http://schemas.microsoft.com/office/drawing/2014/main" id="{1FA661AA-F55E-4938-B63C-E6F663D5345C}"/>
              </a:ext>
            </a:extLst>
          </p:cNvPr>
          <p:cNvSpPr/>
          <p:nvPr userDrawn="1"/>
        </p:nvSpPr>
        <p:spPr>
          <a:xfrm>
            <a:off x="7207250" y="2631450"/>
            <a:ext cx="260350" cy="261938"/>
          </a:xfrm>
          <a:prstGeom prst="ellipse">
            <a:avLst/>
          </a:prstGeom>
          <a:solidFill>
            <a:srgbClr val="FF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2" name="円/楕円 16">
            <a:extLst>
              <a:ext uri="{FF2B5EF4-FFF2-40B4-BE49-F238E27FC236}">
                <a16:creationId xmlns:a16="http://schemas.microsoft.com/office/drawing/2014/main" id="{B8D15FFE-A616-4E0F-98A5-E5707D9E0C7C}"/>
              </a:ext>
            </a:extLst>
          </p:cNvPr>
          <p:cNvSpPr/>
          <p:nvPr userDrawn="1"/>
        </p:nvSpPr>
        <p:spPr>
          <a:xfrm>
            <a:off x="6838950" y="2631450"/>
            <a:ext cx="261937" cy="261938"/>
          </a:xfrm>
          <a:prstGeom prst="ellipse">
            <a:avLst/>
          </a:prstGeom>
          <a:solidFill>
            <a:srgbClr val="FF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3" name="円/楕円 17">
            <a:extLst>
              <a:ext uri="{FF2B5EF4-FFF2-40B4-BE49-F238E27FC236}">
                <a16:creationId xmlns:a16="http://schemas.microsoft.com/office/drawing/2014/main" id="{F54AA6C6-CD64-48F7-86A2-1C446459D65F}"/>
              </a:ext>
            </a:extLst>
          </p:cNvPr>
          <p:cNvSpPr/>
          <p:nvPr userDrawn="1"/>
        </p:nvSpPr>
        <p:spPr>
          <a:xfrm>
            <a:off x="6472237" y="2631450"/>
            <a:ext cx="260350" cy="261938"/>
          </a:xfrm>
          <a:prstGeom prst="ellipse">
            <a:avLst/>
          </a:prstGeom>
          <a:solidFill>
            <a:srgbClr val="FF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4" name="円/楕円 18">
            <a:extLst>
              <a:ext uri="{FF2B5EF4-FFF2-40B4-BE49-F238E27FC236}">
                <a16:creationId xmlns:a16="http://schemas.microsoft.com/office/drawing/2014/main" id="{F1BA1297-3C95-4B25-8FC7-F163BB57FABE}"/>
              </a:ext>
            </a:extLst>
          </p:cNvPr>
          <p:cNvSpPr/>
          <p:nvPr userDrawn="1"/>
        </p:nvSpPr>
        <p:spPr>
          <a:xfrm>
            <a:off x="6105525" y="2631450"/>
            <a:ext cx="260350" cy="261938"/>
          </a:xfrm>
          <a:prstGeom prst="ellipse">
            <a:avLst/>
          </a:prstGeom>
          <a:solidFill>
            <a:srgbClr val="FF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5" name="円/楕円 19">
            <a:extLst>
              <a:ext uri="{FF2B5EF4-FFF2-40B4-BE49-F238E27FC236}">
                <a16:creationId xmlns:a16="http://schemas.microsoft.com/office/drawing/2014/main" id="{02E028F5-53E3-4CA2-8C4D-8A686CC04BF4}"/>
              </a:ext>
            </a:extLst>
          </p:cNvPr>
          <p:cNvSpPr/>
          <p:nvPr userDrawn="1"/>
        </p:nvSpPr>
        <p:spPr>
          <a:xfrm>
            <a:off x="5737225" y="2631450"/>
            <a:ext cx="261937" cy="261938"/>
          </a:xfrm>
          <a:prstGeom prst="ellipse">
            <a:avLst/>
          </a:prstGeom>
          <a:solidFill>
            <a:srgbClr val="FF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6" name="円/楕円 20">
            <a:extLst>
              <a:ext uri="{FF2B5EF4-FFF2-40B4-BE49-F238E27FC236}">
                <a16:creationId xmlns:a16="http://schemas.microsoft.com/office/drawing/2014/main" id="{85AC4EA9-740E-4A7E-84FB-5BD92BF1582B}"/>
              </a:ext>
            </a:extLst>
          </p:cNvPr>
          <p:cNvSpPr/>
          <p:nvPr userDrawn="1"/>
        </p:nvSpPr>
        <p:spPr>
          <a:xfrm>
            <a:off x="5370512" y="2631450"/>
            <a:ext cx="260350" cy="261938"/>
          </a:xfrm>
          <a:prstGeom prst="ellipse">
            <a:avLst/>
          </a:prstGeom>
          <a:solidFill>
            <a:srgbClr val="CC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7" name="円/楕円 21">
            <a:extLst>
              <a:ext uri="{FF2B5EF4-FFF2-40B4-BE49-F238E27FC236}">
                <a16:creationId xmlns:a16="http://schemas.microsoft.com/office/drawing/2014/main" id="{0C897337-805E-482E-A119-5A18306979CC}"/>
              </a:ext>
            </a:extLst>
          </p:cNvPr>
          <p:cNvSpPr/>
          <p:nvPr userDrawn="1"/>
        </p:nvSpPr>
        <p:spPr>
          <a:xfrm>
            <a:off x="5003800" y="2631450"/>
            <a:ext cx="260350" cy="261938"/>
          </a:xfrm>
          <a:prstGeom prst="ellipse">
            <a:avLst/>
          </a:prstGeom>
          <a:solidFill>
            <a:srgbClr val="99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8" name="円/楕円 22">
            <a:extLst>
              <a:ext uri="{FF2B5EF4-FFF2-40B4-BE49-F238E27FC236}">
                <a16:creationId xmlns:a16="http://schemas.microsoft.com/office/drawing/2014/main" id="{47939FB6-6D45-45BA-AA5C-9D2FCB68D58B}"/>
              </a:ext>
            </a:extLst>
          </p:cNvPr>
          <p:cNvSpPr/>
          <p:nvPr userDrawn="1"/>
        </p:nvSpPr>
        <p:spPr>
          <a:xfrm>
            <a:off x="4637087" y="2631450"/>
            <a:ext cx="260350" cy="261938"/>
          </a:xfrm>
          <a:prstGeom prst="ellipse">
            <a:avLst/>
          </a:prstGeom>
          <a:solidFill>
            <a:srgbClr val="66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9" name="円/楕円 23">
            <a:extLst>
              <a:ext uri="{FF2B5EF4-FFF2-40B4-BE49-F238E27FC236}">
                <a16:creationId xmlns:a16="http://schemas.microsoft.com/office/drawing/2014/main" id="{C3B0A261-8909-41C3-B89D-263339D02E96}"/>
              </a:ext>
            </a:extLst>
          </p:cNvPr>
          <p:cNvSpPr/>
          <p:nvPr userDrawn="1"/>
        </p:nvSpPr>
        <p:spPr>
          <a:xfrm>
            <a:off x="4268787" y="2631450"/>
            <a:ext cx="260350" cy="261938"/>
          </a:xfrm>
          <a:prstGeom prst="ellipse">
            <a:avLst/>
          </a:prstGeom>
          <a:solidFill>
            <a:srgbClr val="33CC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0" name="円/楕円 24">
            <a:extLst>
              <a:ext uri="{FF2B5EF4-FFF2-40B4-BE49-F238E27FC236}">
                <a16:creationId xmlns:a16="http://schemas.microsoft.com/office/drawing/2014/main" id="{49081715-32F2-4986-B0F0-76453E1DB358}"/>
              </a:ext>
            </a:extLst>
          </p:cNvPr>
          <p:cNvSpPr/>
          <p:nvPr userDrawn="1"/>
        </p:nvSpPr>
        <p:spPr>
          <a:xfrm>
            <a:off x="3902075" y="2631450"/>
            <a:ext cx="260350" cy="261938"/>
          </a:xfrm>
          <a:prstGeom prst="ellipse">
            <a:avLst/>
          </a:prstGeom>
          <a:solidFill>
            <a:srgbClr val="008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1" name="円/楕円 25">
            <a:extLst>
              <a:ext uri="{FF2B5EF4-FFF2-40B4-BE49-F238E27FC236}">
                <a16:creationId xmlns:a16="http://schemas.microsoft.com/office/drawing/2014/main" id="{5F78395A-F77A-4B49-8D7D-29A3699C2AC5}"/>
              </a:ext>
            </a:extLst>
          </p:cNvPr>
          <p:cNvSpPr/>
          <p:nvPr userDrawn="1"/>
        </p:nvSpPr>
        <p:spPr>
          <a:xfrm>
            <a:off x="3719512" y="2290138"/>
            <a:ext cx="260350" cy="261937"/>
          </a:xfrm>
          <a:prstGeom prst="ellipse">
            <a:avLst/>
          </a:prstGeom>
          <a:solidFill>
            <a:srgbClr val="00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2" name="円/楕円 26">
            <a:extLst>
              <a:ext uri="{FF2B5EF4-FFF2-40B4-BE49-F238E27FC236}">
                <a16:creationId xmlns:a16="http://schemas.microsoft.com/office/drawing/2014/main" id="{A1184D67-B7FB-4B51-8069-BB16E166DA31}"/>
              </a:ext>
            </a:extLst>
          </p:cNvPr>
          <p:cNvSpPr/>
          <p:nvPr userDrawn="1"/>
        </p:nvSpPr>
        <p:spPr>
          <a:xfrm>
            <a:off x="7758112" y="2290138"/>
            <a:ext cx="260350" cy="261937"/>
          </a:xfrm>
          <a:prstGeom prst="ellipse">
            <a:avLst/>
          </a:prstGeom>
          <a:solidFill>
            <a:srgbClr val="99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3" name="円/楕円 27">
            <a:extLst>
              <a:ext uri="{FF2B5EF4-FFF2-40B4-BE49-F238E27FC236}">
                <a16:creationId xmlns:a16="http://schemas.microsoft.com/office/drawing/2014/main" id="{74A469A7-1700-400F-BB2E-FF50FF191ED6}"/>
              </a:ext>
            </a:extLst>
          </p:cNvPr>
          <p:cNvSpPr/>
          <p:nvPr userDrawn="1"/>
        </p:nvSpPr>
        <p:spPr>
          <a:xfrm>
            <a:off x="7391400" y="2290138"/>
            <a:ext cx="260350" cy="261937"/>
          </a:xfrm>
          <a:prstGeom prst="ellipse">
            <a:avLst/>
          </a:prstGeom>
          <a:solidFill>
            <a:srgbClr val="CC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4" name="円/楕円 28">
            <a:extLst>
              <a:ext uri="{FF2B5EF4-FFF2-40B4-BE49-F238E27FC236}">
                <a16:creationId xmlns:a16="http://schemas.microsoft.com/office/drawing/2014/main" id="{79076F31-3839-4443-9BB2-F9DC1543E9EE}"/>
              </a:ext>
            </a:extLst>
          </p:cNvPr>
          <p:cNvSpPr/>
          <p:nvPr userDrawn="1"/>
        </p:nvSpPr>
        <p:spPr>
          <a:xfrm>
            <a:off x="7023100" y="2290138"/>
            <a:ext cx="261937" cy="261937"/>
          </a:xfrm>
          <a:prstGeom prst="ellipse">
            <a:avLst/>
          </a:prstGeom>
          <a:solidFill>
            <a:srgbClr val="CC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5" name="円/楕円 29">
            <a:extLst>
              <a:ext uri="{FF2B5EF4-FFF2-40B4-BE49-F238E27FC236}">
                <a16:creationId xmlns:a16="http://schemas.microsoft.com/office/drawing/2014/main" id="{129E3EDC-B905-4717-A41B-88394EB3A783}"/>
              </a:ext>
            </a:extLst>
          </p:cNvPr>
          <p:cNvSpPr/>
          <p:nvPr userDrawn="1"/>
        </p:nvSpPr>
        <p:spPr>
          <a:xfrm>
            <a:off x="6656387" y="2290138"/>
            <a:ext cx="260350" cy="261937"/>
          </a:xfrm>
          <a:prstGeom prst="ellipse">
            <a:avLst/>
          </a:prstGeom>
          <a:solidFill>
            <a:srgbClr val="CC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6" name="円/楕円 30">
            <a:extLst>
              <a:ext uri="{FF2B5EF4-FFF2-40B4-BE49-F238E27FC236}">
                <a16:creationId xmlns:a16="http://schemas.microsoft.com/office/drawing/2014/main" id="{F76804D9-1E36-4B89-92C3-542D708B619F}"/>
              </a:ext>
            </a:extLst>
          </p:cNvPr>
          <p:cNvSpPr/>
          <p:nvPr userDrawn="1"/>
        </p:nvSpPr>
        <p:spPr>
          <a:xfrm>
            <a:off x="6289675" y="2290138"/>
            <a:ext cx="260350" cy="261937"/>
          </a:xfrm>
          <a:prstGeom prst="ellipse">
            <a:avLst/>
          </a:prstGeom>
          <a:solidFill>
            <a:srgbClr val="CC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7" name="円/楕円 31">
            <a:extLst>
              <a:ext uri="{FF2B5EF4-FFF2-40B4-BE49-F238E27FC236}">
                <a16:creationId xmlns:a16="http://schemas.microsoft.com/office/drawing/2014/main" id="{32A6F05F-4E81-4993-9BD4-1F9628D484C1}"/>
              </a:ext>
            </a:extLst>
          </p:cNvPr>
          <p:cNvSpPr/>
          <p:nvPr userDrawn="1"/>
        </p:nvSpPr>
        <p:spPr>
          <a:xfrm>
            <a:off x="5922962" y="2290138"/>
            <a:ext cx="260350" cy="261937"/>
          </a:xfrm>
          <a:prstGeom prst="ellipse">
            <a:avLst/>
          </a:prstGeom>
          <a:solidFill>
            <a:srgbClr val="CCE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8" name="円/楕円 32">
            <a:extLst>
              <a:ext uri="{FF2B5EF4-FFF2-40B4-BE49-F238E27FC236}">
                <a16:creationId xmlns:a16="http://schemas.microsoft.com/office/drawing/2014/main" id="{C02A0794-E6ED-4C98-8DD2-A915331907F9}"/>
              </a:ext>
            </a:extLst>
          </p:cNvPr>
          <p:cNvSpPr/>
          <p:nvPr userDrawn="1"/>
        </p:nvSpPr>
        <p:spPr>
          <a:xfrm>
            <a:off x="5554662" y="2290138"/>
            <a:ext cx="260350" cy="261937"/>
          </a:xfrm>
          <a:prstGeom prst="ellipse">
            <a:avLst/>
          </a:prstGeom>
          <a:solidFill>
            <a:srgbClr val="CC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9" name="円/楕円 33">
            <a:extLst>
              <a:ext uri="{FF2B5EF4-FFF2-40B4-BE49-F238E27FC236}">
                <a16:creationId xmlns:a16="http://schemas.microsoft.com/office/drawing/2014/main" id="{428A1123-BD1E-43BD-A9FF-6EF70DEC84EA}"/>
              </a:ext>
            </a:extLst>
          </p:cNvPr>
          <p:cNvSpPr/>
          <p:nvPr userDrawn="1"/>
        </p:nvSpPr>
        <p:spPr>
          <a:xfrm>
            <a:off x="5187950" y="2290138"/>
            <a:ext cx="260350" cy="261937"/>
          </a:xfrm>
          <a:prstGeom prst="ellipse">
            <a:avLst/>
          </a:prstGeom>
          <a:solidFill>
            <a:srgbClr val="99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0" name="円/楕円 34">
            <a:extLst>
              <a:ext uri="{FF2B5EF4-FFF2-40B4-BE49-F238E27FC236}">
                <a16:creationId xmlns:a16="http://schemas.microsoft.com/office/drawing/2014/main" id="{8FB39935-04A6-40B5-B21D-4E3A041EF070}"/>
              </a:ext>
            </a:extLst>
          </p:cNvPr>
          <p:cNvSpPr/>
          <p:nvPr userDrawn="1"/>
        </p:nvSpPr>
        <p:spPr>
          <a:xfrm>
            <a:off x="4821237" y="2290138"/>
            <a:ext cx="260350" cy="261937"/>
          </a:xfrm>
          <a:prstGeom prst="ellipse">
            <a:avLst/>
          </a:prstGeom>
          <a:solidFill>
            <a:srgbClr val="66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1" name="円/楕円 35">
            <a:extLst>
              <a:ext uri="{FF2B5EF4-FFF2-40B4-BE49-F238E27FC236}">
                <a16:creationId xmlns:a16="http://schemas.microsoft.com/office/drawing/2014/main" id="{156B03E7-EEB6-40F3-A867-070AB8644415}"/>
              </a:ext>
            </a:extLst>
          </p:cNvPr>
          <p:cNvSpPr/>
          <p:nvPr userDrawn="1"/>
        </p:nvSpPr>
        <p:spPr>
          <a:xfrm>
            <a:off x="4452937" y="2290138"/>
            <a:ext cx="261938" cy="261937"/>
          </a:xfrm>
          <a:prstGeom prst="ellipse">
            <a:avLst/>
          </a:prstGeom>
          <a:solidFill>
            <a:srgbClr val="00FF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2" name="円/楕円 36">
            <a:extLst>
              <a:ext uri="{FF2B5EF4-FFF2-40B4-BE49-F238E27FC236}">
                <a16:creationId xmlns:a16="http://schemas.microsoft.com/office/drawing/2014/main" id="{DBA8E8AA-9488-440B-BDC1-9E2B7F167AF2}"/>
              </a:ext>
            </a:extLst>
          </p:cNvPr>
          <p:cNvSpPr/>
          <p:nvPr userDrawn="1"/>
        </p:nvSpPr>
        <p:spPr>
          <a:xfrm>
            <a:off x="4086225" y="2290138"/>
            <a:ext cx="260350" cy="261937"/>
          </a:xfrm>
          <a:prstGeom prst="ellipse">
            <a:avLst/>
          </a:prstGeom>
          <a:solidFill>
            <a:srgbClr val="00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3" name="円/楕円 37">
            <a:extLst>
              <a:ext uri="{FF2B5EF4-FFF2-40B4-BE49-F238E27FC236}">
                <a16:creationId xmlns:a16="http://schemas.microsoft.com/office/drawing/2014/main" id="{9E549857-BC1D-4E02-9CF4-419E627B88EA}"/>
              </a:ext>
            </a:extLst>
          </p:cNvPr>
          <p:cNvSpPr/>
          <p:nvPr userDrawn="1"/>
        </p:nvSpPr>
        <p:spPr>
          <a:xfrm>
            <a:off x="7573962" y="1950413"/>
            <a:ext cx="260350" cy="260350"/>
          </a:xfrm>
          <a:prstGeom prst="ellipse">
            <a:avLst/>
          </a:prstGeom>
          <a:solidFill>
            <a:srgbClr val="99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4" name="円/楕円 38">
            <a:extLst>
              <a:ext uri="{FF2B5EF4-FFF2-40B4-BE49-F238E27FC236}">
                <a16:creationId xmlns:a16="http://schemas.microsoft.com/office/drawing/2014/main" id="{50AA0E81-0E10-4C58-AF52-6431D1D0CED3}"/>
              </a:ext>
            </a:extLst>
          </p:cNvPr>
          <p:cNvSpPr/>
          <p:nvPr userDrawn="1"/>
        </p:nvSpPr>
        <p:spPr>
          <a:xfrm>
            <a:off x="7207250" y="1950413"/>
            <a:ext cx="260350" cy="260350"/>
          </a:xfrm>
          <a:prstGeom prst="ellipse">
            <a:avLst/>
          </a:prstGeom>
          <a:solidFill>
            <a:srgbClr val="9933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5" name="円/楕円 39">
            <a:extLst>
              <a:ext uri="{FF2B5EF4-FFF2-40B4-BE49-F238E27FC236}">
                <a16:creationId xmlns:a16="http://schemas.microsoft.com/office/drawing/2014/main" id="{9C174907-564C-4F52-8B76-FCEAAF5FBFB0}"/>
              </a:ext>
            </a:extLst>
          </p:cNvPr>
          <p:cNvSpPr/>
          <p:nvPr userDrawn="1"/>
        </p:nvSpPr>
        <p:spPr>
          <a:xfrm>
            <a:off x="6838950" y="1950413"/>
            <a:ext cx="261937" cy="260350"/>
          </a:xfrm>
          <a:prstGeom prst="ellipse">
            <a:avLst/>
          </a:prstGeom>
          <a:solidFill>
            <a:srgbClr val="99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6" name="円/楕円 40">
            <a:extLst>
              <a:ext uri="{FF2B5EF4-FFF2-40B4-BE49-F238E27FC236}">
                <a16:creationId xmlns:a16="http://schemas.microsoft.com/office/drawing/2014/main" id="{097B3A5C-41D3-411B-A3F3-C16663A419CC}"/>
              </a:ext>
            </a:extLst>
          </p:cNvPr>
          <p:cNvSpPr/>
          <p:nvPr userDrawn="1"/>
        </p:nvSpPr>
        <p:spPr>
          <a:xfrm>
            <a:off x="6472237" y="1950413"/>
            <a:ext cx="260350" cy="260350"/>
          </a:xfrm>
          <a:prstGeom prst="ellipse">
            <a:avLst/>
          </a:prstGeom>
          <a:solidFill>
            <a:srgbClr val="99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7" name="円/楕円 41">
            <a:extLst>
              <a:ext uri="{FF2B5EF4-FFF2-40B4-BE49-F238E27FC236}">
                <a16:creationId xmlns:a16="http://schemas.microsoft.com/office/drawing/2014/main" id="{B581D049-766D-435F-BB6C-283BBE6111B9}"/>
              </a:ext>
            </a:extLst>
          </p:cNvPr>
          <p:cNvSpPr/>
          <p:nvPr userDrawn="1"/>
        </p:nvSpPr>
        <p:spPr>
          <a:xfrm>
            <a:off x="6105525" y="1950413"/>
            <a:ext cx="260350" cy="260350"/>
          </a:xfrm>
          <a:prstGeom prst="ellipse">
            <a:avLst/>
          </a:prstGeom>
          <a:solidFill>
            <a:srgbClr val="99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8" name="円/楕円 42">
            <a:extLst>
              <a:ext uri="{FF2B5EF4-FFF2-40B4-BE49-F238E27FC236}">
                <a16:creationId xmlns:a16="http://schemas.microsoft.com/office/drawing/2014/main" id="{EE00BAB7-E71A-47DA-8343-A635AEF20E0F}"/>
              </a:ext>
            </a:extLst>
          </p:cNvPr>
          <p:cNvSpPr/>
          <p:nvPr userDrawn="1"/>
        </p:nvSpPr>
        <p:spPr>
          <a:xfrm>
            <a:off x="5737225" y="1950413"/>
            <a:ext cx="261937" cy="260350"/>
          </a:xfrm>
          <a:prstGeom prst="ellipse">
            <a:avLst/>
          </a:prstGeom>
          <a:solidFill>
            <a:srgbClr val="66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9" name="円/楕円 43">
            <a:extLst>
              <a:ext uri="{FF2B5EF4-FFF2-40B4-BE49-F238E27FC236}">
                <a16:creationId xmlns:a16="http://schemas.microsoft.com/office/drawing/2014/main" id="{D0FC5737-1D4E-4449-8EDD-2535711EFFBF}"/>
              </a:ext>
            </a:extLst>
          </p:cNvPr>
          <p:cNvSpPr/>
          <p:nvPr userDrawn="1"/>
        </p:nvSpPr>
        <p:spPr>
          <a:xfrm>
            <a:off x="5370512" y="1950413"/>
            <a:ext cx="260350" cy="260350"/>
          </a:xfrm>
          <a:prstGeom prst="ellipse">
            <a:avLst/>
          </a:prstGeom>
          <a:solidFill>
            <a:srgbClr val="66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0" name="円/楕円 44">
            <a:extLst>
              <a:ext uri="{FF2B5EF4-FFF2-40B4-BE49-F238E27FC236}">
                <a16:creationId xmlns:a16="http://schemas.microsoft.com/office/drawing/2014/main" id="{2B62DA03-B6BB-45A0-B875-7C3A47F78C20}"/>
              </a:ext>
            </a:extLst>
          </p:cNvPr>
          <p:cNvSpPr/>
          <p:nvPr userDrawn="1"/>
        </p:nvSpPr>
        <p:spPr>
          <a:xfrm>
            <a:off x="5003800" y="1950413"/>
            <a:ext cx="260350" cy="260350"/>
          </a:xfrm>
          <a:prstGeom prst="ellipse">
            <a:avLst/>
          </a:prstGeom>
          <a:solidFill>
            <a:srgbClr val="66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1" name="円/楕円 45">
            <a:extLst>
              <a:ext uri="{FF2B5EF4-FFF2-40B4-BE49-F238E27FC236}">
                <a16:creationId xmlns:a16="http://schemas.microsoft.com/office/drawing/2014/main" id="{506A5A13-3468-45D5-BC9C-95970286C1AD}"/>
              </a:ext>
            </a:extLst>
          </p:cNvPr>
          <p:cNvSpPr/>
          <p:nvPr userDrawn="1"/>
        </p:nvSpPr>
        <p:spPr>
          <a:xfrm>
            <a:off x="4637087" y="1950413"/>
            <a:ext cx="260350" cy="260350"/>
          </a:xfrm>
          <a:prstGeom prst="ellipse">
            <a:avLst/>
          </a:prstGeom>
          <a:solidFill>
            <a:srgbClr val="00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2" name="円/楕円 46">
            <a:extLst>
              <a:ext uri="{FF2B5EF4-FFF2-40B4-BE49-F238E27FC236}">
                <a16:creationId xmlns:a16="http://schemas.microsoft.com/office/drawing/2014/main" id="{AF128DDD-D064-4038-8A96-556CDC6F66D5}"/>
              </a:ext>
            </a:extLst>
          </p:cNvPr>
          <p:cNvSpPr/>
          <p:nvPr userDrawn="1"/>
        </p:nvSpPr>
        <p:spPr>
          <a:xfrm>
            <a:off x="4268787" y="1950413"/>
            <a:ext cx="260350" cy="260350"/>
          </a:xfrm>
          <a:prstGeom prst="ellipse">
            <a:avLst/>
          </a:prstGeom>
          <a:solidFill>
            <a:srgbClr val="00CC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3" name="円/楕円 47">
            <a:extLst>
              <a:ext uri="{FF2B5EF4-FFF2-40B4-BE49-F238E27FC236}">
                <a16:creationId xmlns:a16="http://schemas.microsoft.com/office/drawing/2014/main" id="{EEBC639F-A368-4CD9-B8EF-84F311BA81FA}"/>
              </a:ext>
            </a:extLst>
          </p:cNvPr>
          <p:cNvSpPr/>
          <p:nvPr userDrawn="1"/>
        </p:nvSpPr>
        <p:spPr>
          <a:xfrm>
            <a:off x="3902075" y="1950413"/>
            <a:ext cx="260350" cy="260350"/>
          </a:xfrm>
          <a:prstGeom prst="ellipse">
            <a:avLst/>
          </a:prstGeom>
          <a:solidFill>
            <a:srgbClr val="3399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4" name="円/楕円 48">
            <a:extLst>
              <a:ext uri="{FF2B5EF4-FFF2-40B4-BE49-F238E27FC236}">
                <a16:creationId xmlns:a16="http://schemas.microsoft.com/office/drawing/2014/main" id="{B37E1846-B77F-4473-828D-57E4A161E339}"/>
              </a:ext>
            </a:extLst>
          </p:cNvPr>
          <p:cNvSpPr/>
          <p:nvPr userDrawn="1"/>
        </p:nvSpPr>
        <p:spPr>
          <a:xfrm>
            <a:off x="7391400" y="1609100"/>
            <a:ext cx="260350" cy="260350"/>
          </a:xfrm>
          <a:prstGeom prst="ellipse">
            <a:avLst/>
          </a:prstGeom>
          <a:solidFill>
            <a:srgbClr val="66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5" name="円/楕円 49">
            <a:extLst>
              <a:ext uri="{FF2B5EF4-FFF2-40B4-BE49-F238E27FC236}">
                <a16:creationId xmlns:a16="http://schemas.microsoft.com/office/drawing/2014/main" id="{CCE15DAC-1104-4D76-BD0C-D66A8FF2CC62}"/>
              </a:ext>
            </a:extLst>
          </p:cNvPr>
          <p:cNvSpPr/>
          <p:nvPr userDrawn="1"/>
        </p:nvSpPr>
        <p:spPr>
          <a:xfrm>
            <a:off x="7023100" y="1609100"/>
            <a:ext cx="261937" cy="260350"/>
          </a:xfrm>
          <a:prstGeom prst="ellipse">
            <a:avLst/>
          </a:prstGeom>
          <a:solidFill>
            <a:srgbClr val="66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6" name="円/楕円 50">
            <a:extLst>
              <a:ext uri="{FF2B5EF4-FFF2-40B4-BE49-F238E27FC236}">
                <a16:creationId xmlns:a16="http://schemas.microsoft.com/office/drawing/2014/main" id="{E8211E64-0AC1-4768-85B0-6B4F6C741BF9}"/>
              </a:ext>
            </a:extLst>
          </p:cNvPr>
          <p:cNvSpPr/>
          <p:nvPr userDrawn="1"/>
        </p:nvSpPr>
        <p:spPr>
          <a:xfrm>
            <a:off x="6656387" y="1609100"/>
            <a:ext cx="260350" cy="260350"/>
          </a:xfrm>
          <a:prstGeom prst="ellipse">
            <a:avLst/>
          </a:prstGeom>
          <a:solidFill>
            <a:srgbClr val="66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7" name="円/楕円 51">
            <a:extLst>
              <a:ext uri="{FF2B5EF4-FFF2-40B4-BE49-F238E27FC236}">
                <a16:creationId xmlns:a16="http://schemas.microsoft.com/office/drawing/2014/main" id="{1EEC4F20-C548-4959-A5A8-C8ECA1566D66}"/>
              </a:ext>
            </a:extLst>
          </p:cNvPr>
          <p:cNvSpPr/>
          <p:nvPr userDrawn="1"/>
        </p:nvSpPr>
        <p:spPr>
          <a:xfrm>
            <a:off x="6289675" y="1609100"/>
            <a:ext cx="260350" cy="260350"/>
          </a:xfrm>
          <a:prstGeom prst="ellipse">
            <a:avLst/>
          </a:prstGeom>
          <a:solidFill>
            <a:srgbClr val="66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8" name="円/楕円 52">
            <a:extLst>
              <a:ext uri="{FF2B5EF4-FFF2-40B4-BE49-F238E27FC236}">
                <a16:creationId xmlns:a16="http://schemas.microsoft.com/office/drawing/2014/main" id="{186CF217-BA2F-499F-A5BC-56E7877B8524}"/>
              </a:ext>
            </a:extLst>
          </p:cNvPr>
          <p:cNvSpPr/>
          <p:nvPr userDrawn="1"/>
        </p:nvSpPr>
        <p:spPr>
          <a:xfrm>
            <a:off x="5922962" y="1609100"/>
            <a:ext cx="260350" cy="260350"/>
          </a:xfrm>
          <a:prstGeom prst="ellipse">
            <a:avLst/>
          </a:prstGeom>
          <a:solidFill>
            <a:srgbClr val="33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9" name="円/楕円 53">
            <a:extLst>
              <a:ext uri="{FF2B5EF4-FFF2-40B4-BE49-F238E27FC236}">
                <a16:creationId xmlns:a16="http://schemas.microsoft.com/office/drawing/2014/main" id="{7C1725A4-D017-4491-AE58-0E3DC4FF7204}"/>
              </a:ext>
            </a:extLst>
          </p:cNvPr>
          <p:cNvSpPr/>
          <p:nvPr userDrawn="1"/>
        </p:nvSpPr>
        <p:spPr>
          <a:xfrm>
            <a:off x="5554662" y="1609100"/>
            <a:ext cx="260350" cy="260350"/>
          </a:xfrm>
          <a:prstGeom prst="ellipse">
            <a:avLst/>
          </a:prstGeom>
          <a:solidFill>
            <a:srgbClr val="33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0" name="円/楕円 54">
            <a:extLst>
              <a:ext uri="{FF2B5EF4-FFF2-40B4-BE49-F238E27FC236}">
                <a16:creationId xmlns:a16="http://schemas.microsoft.com/office/drawing/2014/main" id="{2F622DD7-EABA-481E-9314-80FA02AF28A4}"/>
              </a:ext>
            </a:extLst>
          </p:cNvPr>
          <p:cNvSpPr/>
          <p:nvPr userDrawn="1"/>
        </p:nvSpPr>
        <p:spPr>
          <a:xfrm>
            <a:off x="5187950" y="1609100"/>
            <a:ext cx="260350" cy="260350"/>
          </a:xfrm>
          <a:prstGeom prst="ellipse">
            <a:avLst/>
          </a:prstGeom>
          <a:solidFill>
            <a:srgbClr val="00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1" name="円/楕円 55">
            <a:extLst>
              <a:ext uri="{FF2B5EF4-FFF2-40B4-BE49-F238E27FC236}">
                <a16:creationId xmlns:a16="http://schemas.microsoft.com/office/drawing/2014/main" id="{4DAB2182-4BCC-4177-8A5E-09A6D8094EEF}"/>
              </a:ext>
            </a:extLst>
          </p:cNvPr>
          <p:cNvSpPr/>
          <p:nvPr userDrawn="1"/>
        </p:nvSpPr>
        <p:spPr>
          <a:xfrm>
            <a:off x="4821237" y="1609100"/>
            <a:ext cx="260350" cy="260350"/>
          </a:xfrm>
          <a:prstGeom prst="ellipse">
            <a:avLst/>
          </a:prstGeom>
          <a:solidFill>
            <a:srgbClr val="00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2" name="円/楕円 56">
            <a:extLst>
              <a:ext uri="{FF2B5EF4-FFF2-40B4-BE49-F238E27FC236}">
                <a16:creationId xmlns:a16="http://schemas.microsoft.com/office/drawing/2014/main" id="{527F8349-7F23-42CE-9477-C282FEE71C6C}"/>
              </a:ext>
            </a:extLst>
          </p:cNvPr>
          <p:cNvSpPr/>
          <p:nvPr userDrawn="1"/>
        </p:nvSpPr>
        <p:spPr>
          <a:xfrm>
            <a:off x="4452937" y="1609100"/>
            <a:ext cx="261938" cy="260350"/>
          </a:xfrm>
          <a:prstGeom prst="ellipse">
            <a:avLst/>
          </a:prstGeom>
          <a:solidFill>
            <a:srgbClr val="00CC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3" name="円/楕円 57">
            <a:extLst>
              <a:ext uri="{FF2B5EF4-FFF2-40B4-BE49-F238E27FC236}">
                <a16:creationId xmlns:a16="http://schemas.microsoft.com/office/drawing/2014/main" id="{069111EF-F3E2-4E52-A0C1-93FACA9BA877}"/>
              </a:ext>
            </a:extLst>
          </p:cNvPr>
          <p:cNvSpPr/>
          <p:nvPr userDrawn="1"/>
        </p:nvSpPr>
        <p:spPr>
          <a:xfrm>
            <a:off x="4086225" y="1609100"/>
            <a:ext cx="260350" cy="260350"/>
          </a:xfrm>
          <a:prstGeom prst="ellipse">
            <a:avLst/>
          </a:prstGeom>
          <a:solidFill>
            <a:srgbClr val="3399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4" name="円/楕円 58">
            <a:extLst>
              <a:ext uri="{FF2B5EF4-FFF2-40B4-BE49-F238E27FC236}">
                <a16:creationId xmlns:a16="http://schemas.microsoft.com/office/drawing/2014/main" id="{9942ACF7-AD17-4D0A-B59D-0B32FCADEF23}"/>
              </a:ext>
            </a:extLst>
          </p:cNvPr>
          <p:cNvSpPr/>
          <p:nvPr userDrawn="1"/>
        </p:nvSpPr>
        <p:spPr>
          <a:xfrm>
            <a:off x="7207250" y="1267788"/>
            <a:ext cx="260350" cy="260350"/>
          </a:xfrm>
          <a:prstGeom prst="ellipse">
            <a:avLst/>
          </a:prstGeom>
          <a:solidFill>
            <a:srgbClr val="66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5" name="円/楕円 59">
            <a:extLst>
              <a:ext uri="{FF2B5EF4-FFF2-40B4-BE49-F238E27FC236}">
                <a16:creationId xmlns:a16="http://schemas.microsoft.com/office/drawing/2014/main" id="{F4E97986-A594-4A1E-A061-96B322267998}"/>
              </a:ext>
            </a:extLst>
          </p:cNvPr>
          <p:cNvSpPr/>
          <p:nvPr userDrawn="1"/>
        </p:nvSpPr>
        <p:spPr>
          <a:xfrm>
            <a:off x="6838950" y="1267788"/>
            <a:ext cx="261937" cy="260350"/>
          </a:xfrm>
          <a:prstGeom prst="ellipse">
            <a:avLst/>
          </a:prstGeom>
          <a:solidFill>
            <a:srgbClr val="33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6" name="円/楕円 60">
            <a:extLst>
              <a:ext uri="{FF2B5EF4-FFF2-40B4-BE49-F238E27FC236}">
                <a16:creationId xmlns:a16="http://schemas.microsoft.com/office/drawing/2014/main" id="{1F43C08B-B4C2-4B76-94B4-CB30704FC564}"/>
              </a:ext>
            </a:extLst>
          </p:cNvPr>
          <p:cNvSpPr/>
          <p:nvPr userDrawn="1"/>
        </p:nvSpPr>
        <p:spPr>
          <a:xfrm>
            <a:off x="6472237" y="1267788"/>
            <a:ext cx="260350" cy="260350"/>
          </a:xfrm>
          <a:prstGeom prst="ellipse">
            <a:avLst/>
          </a:prstGeom>
          <a:solidFill>
            <a:srgbClr val="33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7" name="円/楕円 61">
            <a:extLst>
              <a:ext uri="{FF2B5EF4-FFF2-40B4-BE49-F238E27FC236}">
                <a16:creationId xmlns:a16="http://schemas.microsoft.com/office/drawing/2014/main" id="{73094C90-45BB-471F-B5BD-76B9E9A4FD01}"/>
              </a:ext>
            </a:extLst>
          </p:cNvPr>
          <p:cNvSpPr/>
          <p:nvPr userDrawn="1"/>
        </p:nvSpPr>
        <p:spPr>
          <a:xfrm>
            <a:off x="6105525" y="1267788"/>
            <a:ext cx="260350" cy="260350"/>
          </a:xfrm>
          <a:prstGeom prst="ellipse">
            <a:avLst/>
          </a:prstGeom>
          <a:solidFill>
            <a:srgbClr val="00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8" name="円/楕円 62">
            <a:extLst>
              <a:ext uri="{FF2B5EF4-FFF2-40B4-BE49-F238E27FC236}">
                <a16:creationId xmlns:a16="http://schemas.microsoft.com/office/drawing/2014/main" id="{38BC6B0C-0017-4522-887C-A21C21F986FC}"/>
              </a:ext>
            </a:extLst>
          </p:cNvPr>
          <p:cNvSpPr/>
          <p:nvPr userDrawn="1"/>
        </p:nvSpPr>
        <p:spPr>
          <a:xfrm>
            <a:off x="5737225" y="1267788"/>
            <a:ext cx="261937" cy="260350"/>
          </a:xfrm>
          <a:prstGeom prst="ellipse">
            <a:avLst/>
          </a:prstGeom>
          <a:solidFill>
            <a:srgbClr val="00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9" name="円/楕円 63">
            <a:extLst>
              <a:ext uri="{FF2B5EF4-FFF2-40B4-BE49-F238E27FC236}">
                <a16:creationId xmlns:a16="http://schemas.microsoft.com/office/drawing/2014/main" id="{DF162D7C-D820-45FF-B952-F00CEC40CBEB}"/>
              </a:ext>
            </a:extLst>
          </p:cNvPr>
          <p:cNvSpPr/>
          <p:nvPr userDrawn="1"/>
        </p:nvSpPr>
        <p:spPr>
          <a:xfrm>
            <a:off x="5370512" y="1267788"/>
            <a:ext cx="260350" cy="260350"/>
          </a:xfrm>
          <a:prstGeom prst="ellipse">
            <a:avLst/>
          </a:prstGeom>
          <a:solidFill>
            <a:srgbClr val="00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0" name="円/楕円 64">
            <a:extLst>
              <a:ext uri="{FF2B5EF4-FFF2-40B4-BE49-F238E27FC236}">
                <a16:creationId xmlns:a16="http://schemas.microsoft.com/office/drawing/2014/main" id="{6588591C-F149-4053-968E-29C8E0E2B70E}"/>
              </a:ext>
            </a:extLst>
          </p:cNvPr>
          <p:cNvSpPr/>
          <p:nvPr userDrawn="1"/>
        </p:nvSpPr>
        <p:spPr>
          <a:xfrm>
            <a:off x="5003800" y="1267788"/>
            <a:ext cx="260350" cy="260350"/>
          </a:xfrm>
          <a:prstGeom prst="ellipse">
            <a:avLst/>
          </a:prstGeom>
          <a:solidFill>
            <a:srgbClr val="33CC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1" name="円/楕円 65">
            <a:extLst>
              <a:ext uri="{FF2B5EF4-FFF2-40B4-BE49-F238E27FC236}">
                <a16:creationId xmlns:a16="http://schemas.microsoft.com/office/drawing/2014/main" id="{BB11660A-3B1E-4B6C-80CA-9C7E5F4C9DF3}"/>
              </a:ext>
            </a:extLst>
          </p:cNvPr>
          <p:cNvSpPr/>
          <p:nvPr userDrawn="1"/>
        </p:nvSpPr>
        <p:spPr>
          <a:xfrm>
            <a:off x="4637087" y="1267788"/>
            <a:ext cx="260350" cy="260350"/>
          </a:xfrm>
          <a:prstGeom prst="ellipse">
            <a:avLst/>
          </a:prstGeom>
          <a:solidFill>
            <a:srgbClr val="0099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2" name="円/楕円 66">
            <a:extLst>
              <a:ext uri="{FF2B5EF4-FFF2-40B4-BE49-F238E27FC236}">
                <a16:creationId xmlns:a16="http://schemas.microsoft.com/office/drawing/2014/main" id="{77B2BD12-AF88-42E7-A1A3-12DEAC603F7F}"/>
              </a:ext>
            </a:extLst>
          </p:cNvPr>
          <p:cNvSpPr/>
          <p:nvPr userDrawn="1"/>
        </p:nvSpPr>
        <p:spPr>
          <a:xfrm>
            <a:off x="4268787" y="1267788"/>
            <a:ext cx="260350" cy="260350"/>
          </a:xfrm>
          <a:prstGeom prst="ellipse">
            <a:avLst/>
          </a:prstGeom>
          <a:solidFill>
            <a:srgbClr val="008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3" name="円/楕円 67">
            <a:extLst>
              <a:ext uri="{FF2B5EF4-FFF2-40B4-BE49-F238E27FC236}">
                <a16:creationId xmlns:a16="http://schemas.microsoft.com/office/drawing/2014/main" id="{B6F52F16-A54B-4D43-9136-F643F9DB437B}"/>
              </a:ext>
            </a:extLst>
          </p:cNvPr>
          <p:cNvSpPr/>
          <p:nvPr userDrawn="1"/>
        </p:nvSpPr>
        <p:spPr>
          <a:xfrm>
            <a:off x="7023100" y="926475"/>
            <a:ext cx="261937" cy="260350"/>
          </a:xfrm>
          <a:prstGeom prst="ellipse">
            <a:avLst/>
          </a:prstGeom>
          <a:solidFill>
            <a:srgbClr val="33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4" name="円/楕円 68">
            <a:extLst>
              <a:ext uri="{FF2B5EF4-FFF2-40B4-BE49-F238E27FC236}">
                <a16:creationId xmlns:a16="http://schemas.microsoft.com/office/drawing/2014/main" id="{7A75B657-FE38-41B2-BD6A-4B85A31E318D}"/>
              </a:ext>
            </a:extLst>
          </p:cNvPr>
          <p:cNvSpPr/>
          <p:nvPr userDrawn="1"/>
        </p:nvSpPr>
        <p:spPr>
          <a:xfrm>
            <a:off x="6656387" y="926475"/>
            <a:ext cx="260350" cy="260350"/>
          </a:xfrm>
          <a:prstGeom prst="ellipse">
            <a:avLst/>
          </a:prstGeom>
          <a:solidFill>
            <a:srgbClr val="3333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5" name="円/楕円 69">
            <a:extLst>
              <a:ext uri="{FF2B5EF4-FFF2-40B4-BE49-F238E27FC236}">
                <a16:creationId xmlns:a16="http://schemas.microsoft.com/office/drawing/2014/main" id="{F4F555E5-2881-4192-901F-E10A474CB3F3}"/>
              </a:ext>
            </a:extLst>
          </p:cNvPr>
          <p:cNvSpPr/>
          <p:nvPr userDrawn="1"/>
        </p:nvSpPr>
        <p:spPr>
          <a:xfrm>
            <a:off x="6289675" y="926475"/>
            <a:ext cx="260350" cy="260350"/>
          </a:xfrm>
          <a:prstGeom prst="ellipse">
            <a:avLst/>
          </a:prstGeom>
          <a:solidFill>
            <a:srgbClr val="00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6" name="円/楕円 70">
            <a:extLst>
              <a:ext uri="{FF2B5EF4-FFF2-40B4-BE49-F238E27FC236}">
                <a16:creationId xmlns:a16="http://schemas.microsoft.com/office/drawing/2014/main" id="{9AD590C0-EF5F-46AA-9AB0-30B86772BDAA}"/>
              </a:ext>
            </a:extLst>
          </p:cNvPr>
          <p:cNvSpPr/>
          <p:nvPr userDrawn="1"/>
        </p:nvSpPr>
        <p:spPr>
          <a:xfrm>
            <a:off x="5922962" y="926475"/>
            <a:ext cx="260350" cy="260350"/>
          </a:xfrm>
          <a:prstGeom prst="ellipse">
            <a:avLst/>
          </a:prstGeom>
          <a:solidFill>
            <a:srgbClr val="00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7" name="円/楕円 71">
            <a:extLst>
              <a:ext uri="{FF2B5EF4-FFF2-40B4-BE49-F238E27FC236}">
                <a16:creationId xmlns:a16="http://schemas.microsoft.com/office/drawing/2014/main" id="{05695C1A-F466-4196-A8A3-ED76A69ADD05}"/>
              </a:ext>
            </a:extLst>
          </p:cNvPr>
          <p:cNvSpPr/>
          <p:nvPr userDrawn="1"/>
        </p:nvSpPr>
        <p:spPr>
          <a:xfrm>
            <a:off x="5554662" y="926475"/>
            <a:ext cx="260350" cy="260350"/>
          </a:xfrm>
          <a:prstGeom prst="ellipse">
            <a:avLst/>
          </a:prstGeom>
          <a:solidFill>
            <a:srgbClr val="00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8" name="円/楕円 72">
            <a:extLst>
              <a:ext uri="{FF2B5EF4-FFF2-40B4-BE49-F238E27FC236}">
                <a16:creationId xmlns:a16="http://schemas.microsoft.com/office/drawing/2014/main" id="{01D04E6B-A1FE-4ED6-8F33-BF9081B2B698}"/>
              </a:ext>
            </a:extLst>
          </p:cNvPr>
          <p:cNvSpPr/>
          <p:nvPr userDrawn="1"/>
        </p:nvSpPr>
        <p:spPr>
          <a:xfrm>
            <a:off x="5187950" y="926475"/>
            <a:ext cx="260350" cy="260350"/>
          </a:xfrm>
          <a:prstGeom prst="ellipse">
            <a:avLst/>
          </a:prstGeom>
          <a:solidFill>
            <a:srgbClr val="0099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9" name="円/楕円 73">
            <a:extLst>
              <a:ext uri="{FF2B5EF4-FFF2-40B4-BE49-F238E27FC236}">
                <a16:creationId xmlns:a16="http://schemas.microsoft.com/office/drawing/2014/main" id="{FB2689CF-E237-49C5-8B2B-E5CB18A564F5}"/>
              </a:ext>
            </a:extLst>
          </p:cNvPr>
          <p:cNvSpPr/>
          <p:nvPr userDrawn="1"/>
        </p:nvSpPr>
        <p:spPr>
          <a:xfrm>
            <a:off x="4821237" y="926475"/>
            <a:ext cx="260350" cy="260350"/>
          </a:xfrm>
          <a:prstGeom prst="ellipse">
            <a:avLst/>
          </a:prstGeom>
          <a:solidFill>
            <a:srgbClr val="00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0" name="円/楕円 74">
            <a:extLst>
              <a:ext uri="{FF2B5EF4-FFF2-40B4-BE49-F238E27FC236}">
                <a16:creationId xmlns:a16="http://schemas.microsoft.com/office/drawing/2014/main" id="{15DC8590-D598-4B5A-BCA1-F891483616BF}"/>
              </a:ext>
            </a:extLst>
          </p:cNvPr>
          <p:cNvSpPr/>
          <p:nvPr userDrawn="1"/>
        </p:nvSpPr>
        <p:spPr>
          <a:xfrm>
            <a:off x="4452937" y="926475"/>
            <a:ext cx="261938" cy="260350"/>
          </a:xfrm>
          <a:prstGeom prst="ellipse">
            <a:avLst/>
          </a:prstGeom>
          <a:solidFill>
            <a:srgbClr val="0066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1" name="円/楕円 75">
            <a:extLst>
              <a:ext uri="{FF2B5EF4-FFF2-40B4-BE49-F238E27FC236}">
                <a16:creationId xmlns:a16="http://schemas.microsoft.com/office/drawing/2014/main" id="{3D2EEA3C-DBB4-4AD8-8B5C-44FCA34FAE76}"/>
              </a:ext>
            </a:extLst>
          </p:cNvPr>
          <p:cNvSpPr/>
          <p:nvPr userDrawn="1"/>
        </p:nvSpPr>
        <p:spPr>
          <a:xfrm>
            <a:off x="6838950" y="585163"/>
            <a:ext cx="261937" cy="260350"/>
          </a:xfrm>
          <a:prstGeom prst="ellipse">
            <a:avLst/>
          </a:prstGeom>
          <a:solidFill>
            <a:srgbClr val="00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2" name="円/楕円 76">
            <a:extLst>
              <a:ext uri="{FF2B5EF4-FFF2-40B4-BE49-F238E27FC236}">
                <a16:creationId xmlns:a16="http://schemas.microsoft.com/office/drawing/2014/main" id="{3F0A8E4A-106E-4C91-AE10-52484E7969F0}"/>
              </a:ext>
            </a:extLst>
          </p:cNvPr>
          <p:cNvSpPr/>
          <p:nvPr userDrawn="1"/>
        </p:nvSpPr>
        <p:spPr>
          <a:xfrm>
            <a:off x="6472237" y="585163"/>
            <a:ext cx="260350" cy="260350"/>
          </a:xfrm>
          <a:prstGeom prst="ellipse">
            <a:avLst/>
          </a:prstGeom>
          <a:solidFill>
            <a:srgbClr val="00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3" name="円/楕円 77">
            <a:extLst>
              <a:ext uri="{FF2B5EF4-FFF2-40B4-BE49-F238E27FC236}">
                <a16:creationId xmlns:a16="http://schemas.microsoft.com/office/drawing/2014/main" id="{A470301C-DEF0-4710-8808-072FEB1D743D}"/>
              </a:ext>
            </a:extLst>
          </p:cNvPr>
          <p:cNvSpPr/>
          <p:nvPr userDrawn="1"/>
        </p:nvSpPr>
        <p:spPr>
          <a:xfrm>
            <a:off x="6105525" y="585163"/>
            <a:ext cx="260350" cy="260350"/>
          </a:xfrm>
          <a:prstGeom prst="ellipse">
            <a:avLst/>
          </a:prstGeom>
          <a:solidFill>
            <a:srgbClr val="00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4" name="円/楕円 78">
            <a:extLst>
              <a:ext uri="{FF2B5EF4-FFF2-40B4-BE49-F238E27FC236}">
                <a16:creationId xmlns:a16="http://schemas.microsoft.com/office/drawing/2014/main" id="{5B48C425-29AA-4016-93A4-F40409B19FD7}"/>
              </a:ext>
            </a:extLst>
          </p:cNvPr>
          <p:cNvSpPr/>
          <p:nvPr userDrawn="1"/>
        </p:nvSpPr>
        <p:spPr>
          <a:xfrm>
            <a:off x="5737225" y="585163"/>
            <a:ext cx="261937" cy="260350"/>
          </a:xfrm>
          <a:prstGeom prst="ellipse">
            <a:avLst/>
          </a:prstGeom>
          <a:solidFill>
            <a:srgbClr val="00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5" name="円/楕円 79">
            <a:extLst>
              <a:ext uri="{FF2B5EF4-FFF2-40B4-BE49-F238E27FC236}">
                <a16:creationId xmlns:a16="http://schemas.microsoft.com/office/drawing/2014/main" id="{C8819790-F74B-46F6-BF53-6913D85E1F37}"/>
              </a:ext>
            </a:extLst>
          </p:cNvPr>
          <p:cNvSpPr/>
          <p:nvPr userDrawn="1"/>
        </p:nvSpPr>
        <p:spPr>
          <a:xfrm>
            <a:off x="5370512" y="585163"/>
            <a:ext cx="260350" cy="260350"/>
          </a:xfrm>
          <a:prstGeom prst="ellipse">
            <a:avLst/>
          </a:prstGeom>
          <a:solidFill>
            <a:srgbClr val="33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6" name="円/楕円 80">
            <a:extLst>
              <a:ext uri="{FF2B5EF4-FFF2-40B4-BE49-F238E27FC236}">
                <a16:creationId xmlns:a16="http://schemas.microsoft.com/office/drawing/2014/main" id="{13A30243-9C8C-4A97-8764-376B29522867}"/>
              </a:ext>
            </a:extLst>
          </p:cNvPr>
          <p:cNvSpPr/>
          <p:nvPr userDrawn="1"/>
        </p:nvSpPr>
        <p:spPr>
          <a:xfrm>
            <a:off x="5003800" y="585163"/>
            <a:ext cx="260350" cy="260350"/>
          </a:xfrm>
          <a:prstGeom prst="ellipse">
            <a:avLst/>
          </a:prstGeom>
          <a:solidFill>
            <a:srgbClr val="33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7" name="円/楕円 81">
            <a:extLst>
              <a:ext uri="{FF2B5EF4-FFF2-40B4-BE49-F238E27FC236}">
                <a16:creationId xmlns:a16="http://schemas.microsoft.com/office/drawing/2014/main" id="{DEEC14B4-E666-4975-8BDF-5C31724F7C2D}"/>
              </a:ext>
            </a:extLst>
          </p:cNvPr>
          <p:cNvSpPr/>
          <p:nvPr userDrawn="1"/>
        </p:nvSpPr>
        <p:spPr>
          <a:xfrm>
            <a:off x="4637087" y="585163"/>
            <a:ext cx="260350" cy="260350"/>
          </a:xfrm>
          <a:prstGeom prst="ellipse">
            <a:avLst/>
          </a:prstGeom>
          <a:solidFill>
            <a:srgbClr val="0033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8" name="円/楕円 82">
            <a:extLst>
              <a:ext uri="{FF2B5EF4-FFF2-40B4-BE49-F238E27FC236}">
                <a16:creationId xmlns:a16="http://schemas.microsoft.com/office/drawing/2014/main" id="{EF07B1DB-3F73-435F-8AEB-088955D1FEA9}"/>
              </a:ext>
            </a:extLst>
          </p:cNvPr>
          <p:cNvSpPr/>
          <p:nvPr userDrawn="1"/>
        </p:nvSpPr>
        <p:spPr>
          <a:xfrm>
            <a:off x="6840537" y="4679325"/>
            <a:ext cx="260350" cy="260350"/>
          </a:xfrm>
          <a:prstGeom prst="ellipse">
            <a:avLst/>
          </a:prstGeom>
          <a:solidFill>
            <a:srgbClr val="A50021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9" name="円/楕円 83">
            <a:extLst>
              <a:ext uri="{FF2B5EF4-FFF2-40B4-BE49-F238E27FC236}">
                <a16:creationId xmlns:a16="http://schemas.microsoft.com/office/drawing/2014/main" id="{B9491AE1-6507-4374-8467-DC42193F6EF3}"/>
              </a:ext>
            </a:extLst>
          </p:cNvPr>
          <p:cNvSpPr/>
          <p:nvPr userDrawn="1"/>
        </p:nvSpPr>
        <p:spPr>
          <a:xfrm>
            <a:off x="6473825" y="4679325"/>
            <a:ext cx="260350" cy="260350"/>
          </a:xfrm>
          <a:prstGeom prst="ellipse">
            <a:avLst/>
          </a:prstGeom>
          <a:solidFill>
            <a:srgbClr val="80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0" name="円/楕円 84">
            <a:extLst>
              <a:ext uri="{FF2B5EF4-FFF2-40B4-BE49-F238E27FC236}">
                <a16:creationId xmlns:a16="http://schemas.microsoft.com/office/drawing/2014/main" id="{3B230F21-0C9F-41E0-AAE5-EF8C47E436FC}"/>
              </a:ext>
            </a:extLst>
          </p:cNvPr>
          <p:cNvSpPr/>
          <p:nvPr userDrawn="1"/>
        </p:nvSpPr>
        <p:spPr>
          <a:xfrm>
            <a:off x="6107112" y="4679325"/>
            <a:ext cx="260350" cy="260350"/>
          </a:xfrm>
          <a:prstGeom prst="ellipse">
            <a:avLst/>
          </a:prstGeom>
          <a:solidFill>
            <a:srgbClr val="99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1" name="円/楕円 85">
            <a:extLst>
              <a:ext uri="{FF2B5EF4-FFF2-40B4-BE49-F238E27FC236}">
                <a16:creationId xmlns:a16="http://schemas.microsoft.com/office/drawing/2014/main" id="{6E384F83-8659-4D7F-964B-527247042DF0}"/>
              </a:ext>
            </a:extLst>
          </p:cNvPr>
          <p:cNvSpPr/>
          <p:nvPr userDrawn="1"/>
        </p:nvSpPr>
        <p:spPr>
          <a:xfrm>
            <a:off x="5738812" y="4679325"/>
            <a:ext cx="261938" cy="260350"/>
          </a:xfrm>
          <a:prstGeom prst="ellipse">
            <a:avLst/>
          </a:prstGeom>
          <a:solidFill>
            <a:srgbClr val="99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2" name="円/楕円 86">
            <a:extLst>
              <a:ext uri="{FF2B5EF4-FFF2-40B4-BE49-F238E27FC236}">
                <a16:creationId xmlns:a16="http://schemas.microsoft.com/office/drawing/2014/main" id="{99FEA48D-B83A-4049-BEE2-13D5B3799841}"/>
              </a:ext>
            </a:extLst>
          </p:cNvPr>
          <p:cNvSpPr/>
          <p:nvPr userDrawn="1"/>
        </p:nvSpPr>
        <p:spPr>
          <a:xfrm>
            <a:off x="5372100" y="4679325"/>
            <a:ext cx="260350" cy="260350"/>
          </a:xfrm>
          <a:prstGeom prst="ellipse">
            <a:avLst/>
          </a:prstGeom>
          <a:solidFill>
            <a:srgbClr val="CC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3" name="円/楕円 87">
            <a:extLst>
              <a:ext uri="{FF2B5EF4-FFF2-40B4-BE49-F238E27FC236}">
                <a16:creationId xmlns:a16="http://schemas.microsoft.com/office/drawing/2014/main" id="{508CF4A1-522F-4895-9B89-CB71C7D6AF9C}"/>
              </a:ext>
            </a:extLst>
          </p:cNvPr>
          <p:cNvSpPr/>
          <p:nvPr userDrawn="1"/>
        </p:nvSpPr>
        <p:spPr>
          <a:xfrm>
            <a:off x="5005387" y="4679325"/>
            <a:ext cx="260350" cy="260350"/>
          </a:xfrm>
          <a:prstGeom prst="ellipse">
            <a:avLst/>
          </a:prstGeom>
          <a:solidFill>
            <a:srgbClr val="99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4" name="円/楕円 88">
            <a:extLst>
              <a:ext uri="{FF2B5EF4-FFF2-40B4-BE49-F238E27FC236}">
                <a16:creationId xmlns:a16="http://schemas.microsoft.com/office/drawing/2014/main" id="{58259E9F-A1D1-4AA4-9528-B63A66F8EF37}"/>
              </a:ext>
            </a:extLst>
          </p:cNvPr>
          <p:cNvSpPr/>
          <p:nvPr userDrawn="1"/>
        </p:nvSpPr>
        <p:spPr>
          <a:xfrm>
            <a:off x="4637087" y="4679325"/>
            <a:ext cx="261938" cy="260350"/>
          </a:xfrm>
          <a:prstGeom prst="ellipse">
            <a:avLst/>
          </a:prstGeom>
          <a:solidFill>
            <a:srgbClr val="66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5" name="円/楕円 89">
            <a:extLst>
              <a:ext uri="{FF2B5EF4-FFF2-40B4-BE49-F238E27FC236}">
                <a16:creationId xmlns:a16="http://schemas.microsoft.com/office/drawing/2014/main" id="{739EF6EC-328E-48B1-8915-D7669CA47C32}"/>
              </a:ext>
            </a:extLst>
          </p:cNvPr>
          <p:cNvSpPr/>
          <p:nvPr userDrawn="1"/>
        </p:nvSpPr>
        <p:spPr>
          <a:xfrm>
            <a:off x="7023100" y="4338013"/>
            <a:ext cx="261937" cy="260350"/>
          </a:xfrm>
          <a:prstGeom prst="ellipse">
            <a:avLst/>
          </a:prstGeom>
          <a:solidFill>
            <a:srgbClr val="9900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6" name="円/楕円 90">
            <a:extLst>
              <a:ext uri="{FF2B5EF4-FFF2-40B4-BE49-F238E27FC236}">
                <a16:creationId xmlns:a16="http://schemas.microsoft.com/office/drawing/2014/main" id="{7A957411-3700-4160-A9A3-5CC0777AA9B6}"/>
              </a:ext>
            </a:extLst>
          </p:cNvPr>
          <p:cNvSpPr/>
          <p:nvPr userDrawn="1"/>
        </p:nvSpPr>
        <p:spPr>
          <a:xfrm>
            <a:off x="6656387" y="4338013"/>
            <a:ext cx="260350" cy="260350"/>
          </a:xfrm>
          <a:prstGeom prst="ellipse">
            <a:avLst/>
          </a:prstGeom>
          <a:solidFill>
            <a:srgbClr val="CC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7" name="円/楕円 91">
            <a:extLst>
              <a:ext uri="{FF2B5EF4-FFF2-40B4-BE49-F238E27FC236}">
                <a16:creationId xmlns:a16="http://schemas.microsoft.com/office/drawing/2014/main" id="{FC77E648-995E-4C16-A19D-FC617EE9D164}"/>
              </a:ext>
            </a:extLst>
          </p:cNvPr>
          <p:cNvSpPr/>
          <p:nvPr userDrawn="1"/>
        </p:nvSpPr>
        <p:spPr>
          <a:xfrm>
            <a:off x="6289675" y="4338013"/>
            <a:ext cx="260350" cy="260350"/>
          </a:xfrm>
          <a:prstGeom prst="ellipse">
            <a:avLst/>
          </a:prstGeom>
          <a:solidFill>
            <a:srgbClr val="FF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8" name="円/楕円 92">
            <a:extLst>
              <a:ext uri="{FF2B5EF4-FFF2-40B4-BE49-F238E27FC236}">
                <a16:creationId xmlns:a16="http://schemas.microsoft.com/office/drawing/2014/main" id="{369E12B6-1E2A-4492-B105-6538BBAC8B95}"/>
              </a:ext>
            </a:extLst>
          </p:cNvPr>
          <p:cNvSpPr/>
          <p:nvPr userDrawn="1"/>
        </p:nvSpPr>
        <p:spPr>
          <a:xfrm>
            <a:off x="5922962" y="4338013"/>
            <a:ext cx="260350" cy="260350"/>
          </a:xfrm>
          <a:prstGeom prst="ellipse">
            <a:avLst/>
          </a:prstGeom>
          <a:solidFill>
            <a:srgbClr val="FF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9" name="円/楕円 93">
            <a:extLst>
              <a:ext uri="{FF2B5EF4-FFF2-40B4-BE49-F238E27FC236}">
                <a16:creationId xmlns:a16="http://schemas.microsoft.com/office/drawing/2014/main" id="{08ECE323-2793-4A86-80FE-903B18554B80}"/>
              </a:ext>
            </a:extLst>
          </p:cNvPr>
          <p:cNvSpPr/>
          <p:nvPr userDrawn="1"/>
        </p:nvSpPr>
        <p:spPr>
          <a:xfrm>
            <a:off x="5554662" y="4338013"/>
            <a:ext cx="260350" cy="260350"/>
          </a:xfrm>
          <a:prstGeom prst="ellipse">
            <a:avLst/>
          </a:prstGeom>
          <a:solidFill>
            <a:srgbClr val="CC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0" name="円/楕円 94">
            <a:extLst>
              <a:ext uri="{FF2B5EF4-FFF2-40B4-BE49-F238E27FC236}">
                <a16:creationId xmlns:a16="http://schemas.microsoft.com/office/drawing/2014/main" id="{D97D2DB8-D3ED-4FEB-B062-0054F6B6B167}"/>
              </a:ext>
            </a:extLst>
          </p:cNvPr>
          <p:cNvSpPr/>
          <p:nvPr userDrawn="1"/>
        </p:nvSpPr>
        <p:spPr>
          <a:xfrm>
            <a:off x="5187950" y="4338013"/>
            <a:ext cx="260350" cy="260350"/>
          </a:xfrm>
          <a:prstGeom prst="ellipse">
            <a:avLst/>
          </a:prstGeom>
          <a:solidFill>
            <a:srgbClr val="FF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1" name="円/楕円 95">
            <a:extLst>
              <a:ext uri="{FF2B5EF4-FFF2-40B4-BE49-F238E27FC236}">
                <a16:creationId xmlns:a16="http://schemas.microsoft.com/office/drawing/2014/main" id="{C1378AF7-2BAE-4950-B8FE-928142351FA6}"/>
              </a:ext>
            </a:extLst>
          </p:cNvPr>
          <p:cNvSpPr/>
          <p:nvPr userDrawn="1"/>
        </p:nvSpPr>
        <p:spPr>
          <a:xfrm>
            <a:off x="4821237" y="4338013"/>
            <a:ext cx="260350" cy="260350"/>
          </a:xfrm>
          <a:prstGeom prst="ellipse">
            <a:avLst/>
          </a:prstGeom>
          <a:solidFill>
            <a:srgbClr val="CC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2" name="円/楕円 96">
            <a:extLst>
              <a:ext uri="{FF2B5EF4-FFF2-40B4-BE49-F238E27FC236}">
                <a16:creationId xmlns:a16="http://schemas.microsoft.com/office/drawing/2014/main" id="{60663432-E838-46E1-A084-BE0B17FB5986}"/>
              </a:ext>
            </a:extLst>
          </p:cNvPr>
          <p:cNvSpPr/>
          <p:nvPr userDrawn="1"/>
        </p:nvSpPr>
        <p:spPr>
          <a:xfrm>
            <a:off x="4452937" y="4338013"/>
            <a:ext cx="261938" cy="260350"/>
          </a:xfrm>
          <a:prstGeom prst="ellipse">
            <a:avLst/>
          </a:prstGeom>
          <a:solidFill>
            <a:srgbClr val="9966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3" name="円/楕円 97">
            <a:extLst>
              <a:ext uri="{FF2B5EF4-FFF2-40B4-BE49-F238E27FC236}">
                <a16:creationId xmlns:a16="http://schemas.microsoft.com/office/drawing/2014/main" id="{34EA4ACA-5F7B-4EEC-B500-201701B15B3F}"/>
              </a:ext>
            </a:extLst>
          </p:cNvPr>
          <p:cNvSpPr/>
          <p:nvPr userDrawn="1"/>
        </p:nvSpPr>
        <p:spPr>
          <a:xfrm>
            <a:off x="7208837" y="3996700"/>
            <a:ext cx="260350" cy="260350"/>
          </a:xfrm>
          <a:prstGeom prst="ellipse">
            <a:avLst/>
          </a:prstGeom>
          <a:solidFill>
            <a:srgbClr val="6600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4" name="円/楕円 98">
            <a:extLst>
              <a:ext uri="{FF2B5EF4-FFF2-40B4-BE49-F238E27FC236}">
                <a16:creationId xmlns:a16="http://schemas.microsoft.com/office/drawing/2014/main" id="{B782E223-8C69-4183-8BEF-A2CFE5F708AE}"/>
              </a:ext>
            </a:extLst>
          </p:cNvPr>
          <p:cNvSpPr/>
          <p:nvPr userDrawn="1"/>
        </p:nvSpPr>
        <p:spPr>
          <a:xfrm>
            <a:off x="6840537" y="3996700"/>
            <a:ext cx="260350" cy="260350"/>
          </a:xfrm>
          <a:prstGeom prst="ellipse">
            <a:avLst/>
          </a:prstGeom>
          <a:solidFill>
            <a:srgbClr val="CC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5" name="円/楕円 99">
            <a:extLst>
              <a:ext uri="{FF2B5EF4-FFF2-40B4-BE49-F238E27FC236}">
                <a16:creationId xmlns:a16="http://schemas.microsoft.com/office/drawing/2014/main" id="{2FDCCF6E-BEBA-4A81-8EA5-F93D42DA561B}"/>
              </a:ext>
            </a:extLst>
          </p:cNvPr>
          <p:cNvSpPr/>
          <p:nvPr userDrawn="1"/>
        </p:nvSpPr>
        <p:spPr>
          <a:xfrm>
            <a:off x="6473825" y="3996700"/>
            <a:ext cx="260350" cy="260350"/>
          </a:xfrm>
          <a:prstGeom prst="ellipse">
            <a:avLst/>
          </a:prstGeom>
          <a:solidFill>
            <a:srgbClr val="FF505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6" name="円/楕円 100">
            <a:extLst>
              <a:ext uri="{FF2B5EF4-FFF2-40B4-BE49-F238E27FC236}">
                <a16:creationId xmlns:a16="http://schemas.microsoft.com/office/drawing/2014/main" id="{A2A9AC25-1934-4781-AE05-70FF6A8B2A4C}"/>
              </a:ext>
            </a:extLst>
          </p:cNvPr>
          <p:cNvSpPr/>
          <p:nvPr userDrawn="1"/>
        </p:nvSpPr>
        <p:spPr>
          <a:xfrm>
            <a:off x="6107112" y="3996700"/>
            <a:ext cx="260350" cy="260350"/>
          </a:xfrm>
          <a:prstGeom prst="ellipse">
            <a:avLst/>
          </a:prstGeom>
          <a:solidFill>
            <a:srgbClr val="FF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7" name="円/楕円 101">
            <a:extLst>
              <a:ext uri="{FF2B5EF4-FFF2-40B4-BE49-F238E27FC236}">
                <a16:creationId xmlns:a16="http://schemas.microsoft.com/office/drawing/2014/main" id="{7A710C9E-1FE8-4D54-BC61-8CEEB9B179A1}"/>
              </a:ext>
            </a:extLst>
          </p:cNvPr>
          <p:cNvSpPr/>
          <p:nvPr userDrawn="1"/>
        </p:nvSpPr>
        <p:spPr>
          <a:xfrm>
            <a:off x="5738812" y="3996700"/>
            <a:ext cx="261938" cy="260350"/>
          </a:xfrm>
          <a:prstGeom prst="ellipse">
            <a:avLst/>
          </a:prstGeom>
          <a:solidFill>
            <a:srgbClr val="FF99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8" name="円/楕円 102">
            <a:extLst>
              <a:ext uri="{FF2B5EF4-FFF2-40B4-BE49-F238E27FC236}">
                <a16:creationId xmlns:a16="http://schemas.microsoft.com/office/drawing/2014/main" id="{1D5B9CEC-EBB2-40C7-8822-DA34B34F0E54}"/>
              </a:ext>
            </a:extLst>
          </p:cNvPr>
          <p:cNvSpPr/>
          <p:nvPr userDrawn="1"/>
        </p:nvSpPr>
        <p:spPr>
          <a:xfrm>
            <a:off x="5372100" y="3996700"/>
            <a:ext cx="260350" cy="260350"/>
          </a:xfrm>
          <a:prstGeom prst="ellipse">
            <a:avLst/>
          </a:prstGeom>
          <a:solidFill>
            <a:srgbClr val="FF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9" name="円/楕円 103">
            <a:extLst>
              <a:ext uri="{FF2B5EF4-FFF2-40B4-BE49-F238E27FC236}">
                <a16:creationId xmlns:a16="http://schemas.microsoft.com/office/drawing/2014/main" id="{C473A8E0-2154-4ED5-97CA-39BE87A828A6}"/>
              </a:ext>
            </a:extLst>
          </p:cNvPr>
          <p:cNvSpPr/>
          <p:nvPr userDrawn="1"/>
        </p:nvSpPr>
        <p:spPr>
          <a:xfrm>
            <a:off x="5005387" y="3996700"/>
            <a:ext cx="260350" cy="260350"/>
          </a:xfrm>
          <a:prstGeom prst="ellipse">
            <a:avLst/>
          </a:prstGeom>
          <a:solidFill>
            <a:srgbClr val="FFFF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0" name="円/楕円 104">
            <a:extLst>
              <a:ext uri="{FF2B5EF4-FFF2-40B4-BE49-F238E27FC236}">
                <a16:creationId xmlns:a16="http://schemas.microsoft.com/office/drawing/2014/main" id="{9BA73309-66DC-48C9-990F-76B0D100927C}"/>
              </a:ext>
            </a:extLst>
          </p:cNvPr>
          <p:cNvSpPr/>
          <p:nvPr userDrawn="1"/>
        </p:nvSpPr>
        <p:spPr>
          <a:xfrm>
            <a:off x="4637087" y="3996700"/>
            <a:ext cx="261938" cy="260350"/>
          </a:xfrm>
          <a:prstGeom prst="ellipse">
            <a:avLst/>
          </a:prstGeom>
          <a:solidFill>
            <a:srgbClr val="CC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1" name="円/楕円 105">
            <a:extLst>
              <a:ext uri="{FF2B5EF4-FFF2-40B4-BE49-F238E27FC236}">
                <a16:creationId xmlns:a16="http://schemas.microsoft.com/office/drawing/2014/main" id="{7399BA15-AAD0-455A-8068-BA759CEAAB98}"/>
              </a:ext>
            </a:extLst>
          </p:cNvPr>
          <p:cNvSpPr/>
          <p:nvPr userDrawn="1"/>
        </p:nvSpPr>
        <p:spPr>
          <a:xfrm>
            <a:off x="4270375" y="3996700"/>
            <a:ext cx="260350" cy="260350"/>
          </a:xfrm>
          <a:prstGeom prst="ellipse">
            <a:avLst/>
          </a:prstGeom>
          <a:solidFill>
            <a:srgbClr val="808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2" name="円/楕円 106">
            <a:extLst>
              <a:ext uri="{FF2B5EF4-FFF2-40B4-BE49-F238E27FC236}">
                <a16:creationId xmlns:a16="http://schemas.microsoft.com/office/drawing/2014/main" id="{0A1BFCC0-A53B-43CC-83AF-6B739BE515A7}"/>
              </a:ext>
            </a:extLst>
          </p:cNvPr>
          <p:cNvSpPr/>
          <p:nvPr userDrawn="1"/>
        </p:nvSpPr>
        <p:spPr>
          <a:xfrm>
            <a:off x="7391400" y="3655388"/>
            <a:ext cx="260350" cy="260350"/>
          </a:xfrm>
          <a:prstGeom prst="ellipse">
            <a:avLst/>
          </a:prstGeom>
          <a:solidFill>
            <a:srgbClr val="9933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3" name="円/楕円 107">
            <a:extLst>
              <a:ext uri="{FF2B5EF4-FFF2-40B4-BE49-F238E27FC236}">
                <a16:creationId xmlns:a16="http://schemas.microsoft.com/office/drawing/2014/main" id="{AF65F9F9-D3E5-4C39-9196-E0ADBB56E8B6}"/>
              </a:ext>
            </a:extLst>
          </p:cNvPr>
          <p:cNvSpPr/>
          <p:nvPr userDrawn="1"/>
        </p:nvSpPr>
        <p:spPr>
          <a:xfrm>
            <a:off x="7023100" y="3655388"/>
            <a:ext cx="261937" cy="260350"/>
          </a:xfrm>
          <a:prstGeom prst="ellipse">
            <a:avLst/>
          </a:prstGeom>
          <a:solidFill>
            <a:srgbClr val="D6009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4" name="円/楕円 108">
            <a:extLst>
              <a:ext uri="{FF2B5EF4-FFF2-40B4-BE49-F238E27FC236}">
                <a16:creationId xmlns:a16="http://schemas.microsoft.com/office/drawing/2014/main" id="{5EACAECD-21CE-4F33-98F6-8745C8FC95EB}"/>
              </a:ext>
            </a:extLst>
          </p:cNvPr>
          <p:cNvSpPr/>
          <p:nvPr userDrawn="1"/>
        </p:nvSpPr>
        <p:spPr>
          <a:xfrm>
            <a:off x="6656387" y="3655388"/>
            <a:ext cx="260350" cy="260350"/>
          </a:xfrm>
          <a:prstGeom prst="ellipse">
            <a:avLst/>
          </a:prstGeom>
          <a:solidFill>
            <a:srgbClr val="FF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5" name="円/楕円 109">
            <a:extLst>
              <a:ext uri="{FF2B5EF4-FFF2-40B4-BE49-F238E27FC236}">
                <a16:creationId xmlns:a16="http://schemas.microsoft.com/office/drawing/2014/main" id="{7315735F-C9C0-4F01-B84B-B855685E8E89}"/>
              </a:ext>
            </a:extLst>
          </p:cNvPr>
          <p:cNvSpPr/>
          <p:nvPr userDrawn="1"/>
        </p:nvSpPr>
        <p:spPr>
          <a:xfrm>
            <a:off x="6289675" y="3655388"/>
            <a:ext cx="260350" cy="260350"/>
          </a:xfrm>
          <a:prstGeom prst="ellipse">
            <a:avLst/>
          </a:prstGeom>
          <a:solidFill>
            <a:srgbClr val="FF7C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6" name="円/楕円 110">
            <a:extLst>
              <a:ext uri="{FF2B5EF4-FFF2-40B4-BE49-F238E27FC236}">
                <a16:creationId xmlns:a16="http://schemas.microsoft.com/office/drawing/2014/main" id="{16B4E968-0B34-4047-974F-21E11F05C6C4}"/>
              </a:ext>
            </a:extLst>
          </p:cNvPr>
          <p:cNvSpPr/>
          <p:nvPr userDrawn="1"/>
        </p:nvSpPr>
        <p:spPr>
          <a:xfrm>
            <a:off x="5922962" y="3655388"/>
            <a:ext cx="260350" cy="260350"/>
          </a:xfrm>
          <a:prstGeom prst="ellipse">
            <a:avLst/>
          </a:prstGeom>
          <a:solidFill>
            <a:srgbClr val="FF99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7" name="円/楕円 111">
            <a:extLst>
              <a:ext uri="{FF2B5EF4-FFF2-40B4-BE49-F238E27FC236}">
                <a16:creationId xmlns:a16="http://schemas.microsoft.com/office/drawing/2014/main" id="{0BBEC98E-B8C8-4083-A4F6-229215399928}"/>
              </a:ext>
            </a:extLst>
          </p:cNvPr>
          <p:cNvSpPr/>
          <p:nvPr userDrawn="1"/>
        </p:nvSpPr>
        <p:spPr>
          <a:xfrm>
            <a:off x="5554662" y="3655388"/>
            <a:ext cx="260350" cy="260350"/>
          </a:xfrm>
          <a:prstGeom prst="ellipse">
            <a:avLst/>
          </a:prstGeom>
          <a:solidFill>
            <a:srgbClr val="FFCC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8" name="円/楕円 112">
            <a:extLst>
              <a:ext uri="{FF2B5EF4-FFF2-40B4-BE49-F238E27FC236}">
                <a16:creationId xmlns:a16="http://schemas.microsoft.com/office/drawing/2014/main" id="{BD175C69-D154-4893-AC9D-38512312D5A6}"/>
              </a:ext>
            </a:extLst>
          </p:cNvPr>
          <p:cNvSpPr/>
          <p:nvPr userDrawn="1"/>
        </p:nvSpPr>
        <p:spPr>
          <a:xfrm>
            <a:off x="5187950" y="3655388"/>
            <a:ext cx="260350" cy="260350"/>
          </a:xfrm>
          <a:prstGeom prst="ellipse">
            <a:avLst/>
          </a:prstGeom>
          <a:solidFill>
            <a:srgbClr val="FF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9" name="円/楕円 113">
            <a:extLst>
              <a:ext uri="{FF2B5EF4-FFF2-40B4-BE49-F238E27FC236}">
                <a16:creationId xmlns:a16="http://schemas.microsoft.com/office/drawing/2014/main" id="{5E37ADC2-FC66-4751-9EF3-0C279456C9CE}"/>
              </a:ext>
            </a:extLst>
          </p:cNvPr>
          <p:cNvSpPr/>
          <p:nvPr userDrawn="1"/>
        </p:nvSpPr>
        <p:spPr>
          <a:xfrm>
            <a:off x="4821237" y="3655388"/>
            <a:ext cx="260350" cy="260350"/>
          </a:xfrm>
          <a:prstGeom prst="ellipse">
            <a:avLst/>
          </a:prstGeom>
          <a:solidFill>
            <a:srgbClr val="CC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0" name="円/楕円 114">
            <a:extLst>
              <a:ext uri="{FF2B5EF4-FFF2-40B4-BE49-F238E27FC236}">
                <a16:creationId xmlns:a16="http://schemas.microsoft.com/office/drawing/2014/main" id="{204C992E-DA2D-4D29-B72B-49A7BE071F0E}"/>
              </a:ext>
            </a:extLst>
          </p:cNvPr>
          <p:cNvSpPr/>
          <p:nvPr userDrawn="1"/>
        </p:nvSpPr>
        <p:spPr>
          <a:xfrm>
            <a:off x="4452937" y="3655388"/>
            <a:ext cx="261938" cy="260350"/>
          </a:xfrm>
          <a:prstGeom prst="ellipse">
            <a:avLst/>
          </a:prstGeom>
          <a:solidFill>
            <a:srgbClr val="99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1" name="円/楕円 115">
            <a:extLst>
              <a:ext uri="{FF2B5EF4-FFF2-40B4-BE49-F238E27FC236}">
                <a16:creationId xmlns:a16="http://schemas.microsoft.com/office/drawing/2014/main" id="{70A37B67-7849-43D3-AD7D-60F79F853FE9}"/>
              </a:ext>
            </a:extLst>
          </p:cNvPr>
          <p:cNvSpPr/>
          <p:nvPr userDrawn="1"/>
        </p:nvSpPr>
        <p:spPr>
          <a:xfrm>
            <a:off x="4086225" y="3655388"/>
            <a:ext cx="260350" cy="260350"/>
          </a:xfrm>
          <a:prstGeom prst="ellipse">
            <a:avLst/>
          </a:prstGeom>
          <a:solidFill>
            <a:srgbClr val="6666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2" name="円/楕円 116">
            <a:extLst>
              <a:ext uri="{FF2B5EF4-FFF2-40B4-BE49-F238E27FC236}">
                <a16:creationId xmlns:a16="http://schemas.microsoft.com/office/drawing/2014/main" id="{C5A1F7D2-5A82-4478-9202-E46C7E5659EB}"/>
              </a:ext>
            </a:extLst>
          </p:cNvPr>
          <p:cNvSpPr/>
          <p:nvPr userDrawn="1"/>
        </p:nvSpPr>
        <p:spPr>
          <a:xfrm>
            <a:off x="7575550" y="3314075"/>
            <a:ext cx="260350" cy="260350"/>
          </a:xfrm>
          <a:prstGeom prst="ellipse">
            <a:avLst/>
          </a:prstGeom>
          <a:solidFill>
            <a:srgbClr val="99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3" name="円/楕円 117">
            <a:extLst>
              <a:ext uri="{FF2B5EF4-FFF2-40B4-BE49-F238E27FC236}">
                <a16:creationId xmlns:a16="http://schemas.microsoft.com/office/drawing/2014/main" id="{51756CF5-9427-4729-B861-74569D14CAC7}"/>
              </a:ext>
            </a:extLst>
          </p:cNvPr>
          <p:cNvSpPr/>
          <p:nvPr userDrawn="1"/>
        </p:nvSpPr>
        <p:spPr>
          <a:xfrm>
            <a:off x="7208837" y="3314075"/>
            <a:ext cx="260350" cy="260350"/>
          </a:xfrm>
          <a:prstGeom prst="ellipse">
            <a:avLst/>
          </a:prstGeom>
          <a:solidFill>
            <a:srgbClr val="CC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4" name="円/楕円 118">
            <a:extLst>
              <a:ext uri="{FF2B5EF4-FFF2-40B4-BE49-F238E27FC236}">
                <a16:creationId xmlns:a16="http://schemas.microsoft.com/office/drawing/2014/main" id="{44E841A6-1BAF-4732-ABA6-4F58CB46FD1E}"/>
              </a:ext>
            </a:extLst>
          </p:cNvPr>
          <p:cNvSpPr/>
          <p:nvPr userDrawn="1"/>
        </p:nvSpPr>
        <p:spPr>
          <a:xfrm>
            <a:off x="6840537" y="3314075"/>
            <a:ext cx="260350" cy="260350"/>
          </a:xfrm>
          <a:prstGeom prst="ellipse">
            <a:avLst/>
          </a:prstGeom>
          <a:solidFill>
            <a:srgbClr val="FF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5" name="円/楕円 119">
            <a:extLst>
              <a:ext uri="{FF2B5EF4-FFF2-40B4-BE49-F238E27FC236}">
                <a16:creationId xmlns:a16="http://schemas.microsoft.com/office/drawing/2014/main" id="{8D47B09F-9492-4615-9A46-3A947F46FD34}"/>
              </a:ext>
            </a:extLst>
          </p:cNvPr>
          <p:cNvSpPr/>
          <p:nvPr userDrawn="1"/>
        </p:nvSpPr>
        <p:spPr>
          <a:xfrm>
            <a:off x="6473825" y="3314075"/>
            <a:ext cx="260350" cy="260350"/>
          </a:xfrm>
          <a:prstGeom prst="ellipse">
            <a:avLst/>
          </a:prstGeom>
          <a:solidFill>
            <a:srgbClr val="FF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6" name="円/楕円 120">
            <a:extLst>
              <a:ext uri="{FF2B5EF4-FFF2-40B4-BE49-F238E27FC236}">
                <a16:creationId xmlns:a16="http://schemas.microsoft.com/office/drawing/2014/main" id="{E7D38692-1986-4847-BC74-3FE1759A29F7}"/>
              </a:ext>
            </a:extLst>
          </p:cNvPr>
          <p:cNvSpPr/>
          <p:nvPr userDrawn="1"/>
        </p:nvSpPr>
        <p:spPr>
          <a:xfrm>
            <a:off x="6107112" y="3314075"/>
            <a:ext cx="260350" cy="260350"/>
          </a:xfrm>
          <a:prstGeom prst="ellipse">
            <a:avLst/>
          </a:prstGeom>
          <a:solidFill>
            <a:srgbClr val="FF99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7" name="円/楕円 121">
            <a:extLst>
              <a:ext uri="{FF2B5EF4-FFF2-40B4-BE49-F238E27FC236}">
                <a16:creationId xmlns:a16="http://schemas.microsoft.com/office/drawing/2014/main" id="{1288A193-A1B1-4380-A2F2-9ED9380F89A6}"/>
              </a:ext>
            </a:extLst>
          </p:cNvPr>
          <p:cNvSpPr/>
          <p:nvPr userDrawn="1"/>
        </p:nvSpPr>
        <p:spPr>
          <a:xfrm>
            <a:off x="5738812" y="3314075"/>
            <a:ext cx="261938" cy="260350"/>
          </a:xfrm>
          <a:prstGeom prst="ellipse">
            <a:avLst/>
          </a:prstGeom>
          <a:solidFill>
            <a:srgbClr val="FFCC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8" name="円/楕円 122">
            <a:extLst>
              <a:ext uri="{FF2B5EF4-FFF2-40B4-BE49-F238E27FC236}">
                <a16:creationId xmlns:a16="http://schemas.microsoft.com/office/drawing/2014/main" id="{F5577929-3759-4AC0-95AC-086BAAEFCCC0}"/>
              </a:ext>
            </a:extLst>
          </p:cNvPr>
          <p:cNvSpPr/>
          <p:nvPr userDrawn="1"/>
        </p:nvSpPr>
        <p:spPr>
          <a:xfrm>
            <a:off x="5372100" y="3314075"/>
            <a:ext cx="260350" cy="260350"/>
          </a:xfrm>
          <a:prstGeom prst="ellipse">
            <a:avLst/>
          </a:prstGeom>
          <a:solidFill>
            <a:srgbClr val="FF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9" name="円/楕円 123">
            <a:extLst>
              <a:ext uri="{FF2B5EF4-FFF2-40B4-BE49-F238E27FC236}">
                <a16:creationId xmlns:a16="http://schemas.microsoft.com/office/drawing/2014/main" id="{2786C85F-B02B-4E24-B78B-D55E4987E4D4}"/>
              </a:ext>
            </a:extLst>
          </p:cNvPr>
          <p:cNvSpPr/>
          <p:nvPr userDrawn="1"/>
        </p:nvSpPr>
        <p:spPr>
          <a:xfrm>
            <a:off x="5005387" y="3314075"/>
            <a:ext cx="260350" cy="260350"/>
          </a:xfrm>
          <a:prstGeom prst="ellipse">
            <a:avLst/>
          </a:prstGeom>
          <a:solidFill>
            <a:srgbClr val="CC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0" name="円/楕円 124">
            <a:extLst>
              <a:ext uri="{FF2B5EF4-FFF2-40B4-BE49-F238E27FC236}">
                <a16:creationId xmlns:a16="http://schemas.microsoft.com/office/drawing/2014/main" id="{F46FA1CE-BECC-40B9-A263-44684E3CEF98}"/>
              </a:ext>
            </a:extLst>
          </p:cNvPr>
          <p:cNvSpPr/>
          <p:nvPr userDrawn="1"/>
        </p:nvSpPr>
        <p:spPr>
          <a:xfrm>
            <a:off x="4637087" y="3314075"/>
            <a:ext cx="261938" cy="260350"/>
          </a:xfrm>
          <a:prstGeom prst="ellipse">
            <a:avLst/>
          </a:prstGeom>
          <a:solidFill>
            <a:srgbClr val="99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1" name="円/楕円 125">
            <a:extLst>
              <a:ext uri="{FF2B5EF4-FFF2-40B4-BE49-F238E27FC236}">
                <a16:creationId xmlns:a16="http://schemas.microsoft.com/office/drawing/2014/main" id="{9B61206F-12E8-49F7-8DFC-F5302CFD66AB}"/>
              </a:ext>
            </a:extLst>
          </p:cNvPr>
          <p:cNvSpPr/>
          <p:nvPr userDrawn="1"/>
        </p:nvSpPr>
        <p:spPr>
          <a:xfrm>
            <a:off x="4270375" y="3314075"/>
            <a:ext cx="260350" cy="260350"/>
          </a:xfrm>
          <a:prstGeom prst="ellipse">
            <a:avLst/>
          </a:prstGeom>
          <a:solidFill>
            <a:srgbClr val="66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2" name="円/楕円 126">
            <a:extLst>
              <a:ext uri="{FF2B5EF4-FFF2-40B4-BE49-F238E27FC236}">
                <a16:creationId xmlns:a16="http://schemas.microsoft.com/office/drawing/2014/main" id="{9D8DE350-8FF2-4731-B3F5-0FB2B6A009F6}"/>
              </a:ext>
            </a:extLst>
          </p:cNvPr>
          <p:cNvSpPr/>
          <p:nvPr userDrawn="1"/>
        </p:nvSpPr>
        <p:spPr>
          <a:xfrm>
            <a:off x="3903662" y="3314075"/>
            <a:ext cx="260350" cy="260350"/>
          </a:xfrm>
          <a:prstGeom prst="ellipse">
            <a:avLst/>
          </a:prstGeom>
          <a:solidFill>
            <a:srgbClr val="33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3" name="円/楕円 127">
            <a:extLst>
              <a:ext uri="{FF2B5EF4-FFF2-40B4-BE49-F238E27FC236}">
                <a16:creationId xmlns:a16="http://schemas.microsoft.com/office/drawing/2014/main" id="{FB53C5FD-F11B-42EF-8E11-6A84EA930F18}"/>
              </a:ext>
            </a:extLst>
          </p:cNvPr>
          <p:cNvSpPr/>
          <p:nvPr userDrawn="1"/>
        </p:nvSpPr>
        <p:spPr>
          <a:xfrm>
            <a:off x="3719512" y="2972763"/>
            <a:ext cx="260350" cy="261937"/>
          </a:xfrm>
          <a:prstGeom prst="ellipse">
            <a:avLst/>
          </a:prstGeom>
          <a:solidFill>
            <a:srgbClr val="33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4" name="円/楕円 128">
            <a:extLst>
              <a:ext uri="{FF2B5EF4-FFF2-40B4-BE49-F238E27FC236}">
                <a16:creationId xmlns:a16="http://schemas.microsoft.com/office/drawing/2014/main" id="{D629A822-83C7-47D6-9B3D-E8B8EDF9B61D}"/>
              </a:ext>
            </a:extLst>
          </p:cNvPr>
          <p:cNvSpPr/>
          <p:nvPr userDrawn="1"/>
        </p:nvSpPr>
        <p:spPr>
          <a:xfrm>
            <a:off x="7758112" y="2972763"/>
            <a:ext cx="260350" cy="261937"/>
          </a:xfrm>
          <a:prstGeom prst="ellipse">
            <a:avLst/>
          </a:prstGeom>
          <a:solidFill>
            <a:srgbClr val="800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5" name="円/楕円 129">
            <a:extLst>
              <a:ext uri="{FF2B5EF4-FFF2-40B4-BE49-F238E27FC236}">
                <a16:creationId xmlns:a16="http://schemas.microsoft.com/office/drawing/2014/main" id="{6EBC76A4-4F2C-4B8E-908C-FC36DAFCE273}"/>
              </a:ext>
            </a:extLst>
          </p:cNvPr>
          <p:cNvSpPr/>
          <p:nvPr userDrawn="1"/>
        </p:nvSpPr>
        <p:spPr>
          <a:xfrm>
            <a:off x="7391400" y="2972763"/>
            <a:ext cx="260350" cy="261937"/>
          </a:xfrm>
          <a:prstGeom prst="ellipse">
            <a:avLst/>
          </a:prstGeom>
          <a:solidFill>
            <a:srgbClr val="CC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6" name="円/楕円 130">
            <a:extLst>
              <a:ext uri="{FF2B5EF4-FFF2-40B4-BE49-F238E27FC236}">
                <a16:creationId xmlns:a16="http://schemas.microsoft.com/office/drawing/2014/main" id="{9CCDB723-9682-4E2D-B97A-919536585AED}"/>
              </a:ext>
            </a:extLst>
          </p:cNvPr>
          <p:cNvSpPr/>
          <p:nvPr userDrawn="1"/>
        </p:nvSpPr>
        <p:spPr>
          <a:xfrm>
            <a:off x="7023100" y="2972763"/>
            <a:ext cx="261937" cy="261937"/>
          </a:xfrm>
          <a:prstGeom prst="ellipse">
            <a:avLst/>
          </a:prstGeom>
          <a:solidFill>
            <a:srgbClr val="FF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7" name="円/楕円 131">
            <a:extLst>
              <a:ext uri="{FF2B5EF4-FFF2-40B4-BE49-F238E27FC236}">
                <a16:creationId xmlns:a16="http://schemas.microsoft.com/office/drawing/2014/main" id="{4FFCD2F4-530C-4BF2-B4CA-75182F0A6F3E}"/>
              </a:ext>
            </a:extLst>
          </p:cNvPr>
          <p:cNvSpPr/>
          <p:nvPr userDrawn="1"/>
        </p:nvSpPr>
        <p:spPr>
          <a:xfrm>
            <a:off x="6656387" y="2972763"/>
            <a:ext cx="260350" cy="261937"/>
          </a:xfrm>
          <a:prstGeom prst="ellipse">
            <a:avLst/>
          </a:prstGeom>
          <a:solidFill>
            <a:srgbClr val="FF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8" name="円/楕円 132">
            <a:extLst>
              <a:ext uri="{FF2B5EF4-FFF2-40B4-BE49-F238E27FC236}">
                <a16:creationId xmlns:a16="http://schemas.microsoft.com/office/drawing/2014/main" id="{E6594723-65DD-4C74-99AC-3EC2CBF9E52D}"/>
              </a:ext>
            </a:extLst>
          </p:cNvPr>
          <p:cNvSpPr/>
          <p:nvPr userDrawn="1"/>
        </p:nvSpPr>
        <p:spPr>
          <a:xfrm>
            <a:off x="6289675" y="2972763"/>
            <a:ext cx="260350" cy="261937"/>
          </a:xfrm>
          <a:prstGeom prst="ellipse">
            <a:avLst/>
          </a:prstGeom>
          <a:solidFill>
            <a:srgbClr val="FF99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9" name="円/楕円 133">
            <a:extLst>
              <a:ext uri="{FF2B5EF4-FFF2-40B4-BE49-F238E27FC236}">
                <a16:creationId xmlns:a16="http://schemas.microsoft.com/office/drawing/2014/main" id="{784DF5E5-5A1E-4E8C-B76A-FCA87DDB50EE}"/>
              </a:ext>
            </a:extLst>
          </p:cNvPr>
          <p:cNvSpPr/>
          <p:nvPr userDrawn="1"/>
        </p:nvSpPr>
        <p:spPr>
          <a:xfrm>
            <a:off x="5922962" y="2972763"/>
            <a:ext cx="260350" cy="261937"/>
          </a:xfrm>
          <a:prstGeom prst="ellipse">
            <a:avLst/>
          </a:prstGeom>
          <a:solidFill>
            <a:srgbClr val="FFCC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0" name="円/楕円 134">
            <a:extLst>
              <a:ext uri="{FF2B5EF4-FFF2-40B4-BE49-F238E27FC236}">
                <a16:creationId xmlns:a16="http://schemas.microsoft.com/office/drawing/2014/main" id="{A8B5E8C4-EF64-4457-BA31-E28E704845CD}"/>
              </a:ext>
            </a:extLst>
          </p:cNvPr>
          <p:cNvSpPr/>
          <p:nvPr userDrawn="1"/>
        </p:nvSpPr>
        <p:spPr>
          <a:xfrm>
            <a:off x="5554662" y="2972763"/>
            <a:ext cx="260350" cy="261937"/>
          </a:xfrm>
          <a:prstGeom prst="ellipse">
            <a:avLst/>
          </a:prstGeom>
          <a:solidFill>
            <a:srgbClr val="FF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1" name="円/楕円 135">
            <a:extLst>
              <a:ext uri="{FF2B5EF4-FFF2-40B4-BE49-F238E27FC236}">
                <a16:creationId xmlns:a16="http://schemas.microsoft.com/office/drawing/2014/main" id="{DC7356B1-7C7F-41EA-886A-6C3B24431D6C}"/>
              </a:ext>
            </a:extLst>
          </p:cNvPr>
          <p:cNvSpPr/>
          <p:nvPr userDrawn="1"/>
        </p:nvSpPr>
        <p:spPr>
          <a:xfrm>
            <a:off x="5187950" y="2972763"/>
            <a:ext cx="260350" cy="261937"/>
          </a:xfrm>
          <a:prstGeom prst="ellipse">
            <a:avLst/>
          </a:prstGeom>
          <a:solidFill>
            <a:srgbClr val="CC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2" name="円/楕円 136">
            <a:extLst>
              <a:ext uri="{FF2B5EF4-FFF2-40B4-BE49-F238E27FC236}">
                <a16:creationId xmlns:a16="http://schemas.microsoft.com/office/drawing/2014/main" id="{C7745CA8-D46C-41C4-9A0D-CC11A3E01CC9}"/>
              </a:ext>
            </a:extLst>
          </p:cNvPr>
          <p:cNvSpPr/>
          <p:nvPr userDrawn="1"/>
        </p:nvSpPr>
        <p:spPr>
          <a:xfrm>
            <a:off x="4821237" y="2972763"/>
            <a:ext cx="260350" cy="261937"/>
          </a:xfrm>
          <a:prstGeom prst="ellipse">
            <a:avLst/>
          </a:prstGeom>
          <a:solidFill>
            <a:srgbClr val="99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3" name="円/楕円 137">
            <a:extLst>
              <a:ext uri="{FF2B5EF4-FFF2-40B4-BE49-F238E27FC236}">
                <a16:creationId xmlns:a16="http://schemas.microsoft.com/office/drawing/2014/main" id="{857A0651-D822-4E69-ABB1-5A1F9DB9F5D1}"/>
              </a:ext>
            </a:extLst>
          </p:cNvPr>
          <p:cNvSpPr/>
          <p:nvPr userDrawn="1"/>
        </p:nvSpPr>
        <p:spPr>
          <a:xfrm>
            <a:off x="4452937" y="2972763"/>
            <a:ext cx="261938" cy="261937"/>
          </a:xfrm>
          <a:prstGeom prst="ellipse">
            <a:avLst/>
          </a:prstGeom>
          <a:solidFill>
            <a:srgbClr val="66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4" name="円/楕円 138">
            <a:extLst>
              <a:ext uri="{FF2B5EF4-FFF2-40B4-BE49-F238E27FC236}">
                <a16:creationId xmlns:a16="http://schemas.microsoft.com/office/drawing/2014/main" id="{305AF2A9-8521-4A13-B6E1-657E6BBD64D2}"/>
              </a:ext>
            </a:extLst>
          </p:cNvPr>
          <p:cNvSpPr/>
          <p:nvPr userDrawn="1"/>
        </p:nvSpPr>
        <p:spPr>
          <a:xfrm>
            <a:off x="4086225" y="2972763"/>
            <a:ext cx="260350" cy="261937"/>
          </a:xfrm>
          <a:prstGeom prst="ellipse">
            <a:avLst/>
          </a:prstGeom>
          <a:solidFill>
            <a:srgbClr val="00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5" name="円/楕円 139">
            <a:extLst>
              <a:ext uri="{FF2B5EF4-FFF2-40B4-BE49-F238E27FC236}">
                <a16:creationId xmlns:a16="http://schemas.microsoft.com/office/drawing/2014/main" id="{0DFDE8DB-AFCD-4C36-A131-D0C0AE8EDC9E}"/>
              </a:ext>
            </a:extLst>
          </p:cNvPr>
          <p:cNvSpPr/>
          <p:nvPr userDrawn="1"/>
        </p:nvSpPr>
        <p:spPr>
          <a:xfrm>
            <a:off x="6851650" y="5715963"/>
            <a:ext cx="260350" cy="261937"/>
          </a:xfrm>
          <a:prstGeom prst="ellipse">
            <a:avLst/>
          </a:prstGeom>
          <a:solidFill>
            <a:srgbClr val="111111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6" name="円/楕円 140">
            <a:extLst>
              <a:ext uri="{FF2B5EF4-FFF2-40B4-BE49-F238E27FC236}">
                <a16:creationId xmlns:a16="http://schemas.microsoft.com/office/drawing/2014/main" id="{6E3B48AF-E88E-49F7-B328-0BF242EFB15F}"/>
              </a:ext>
            </a:extLst>
          </p:cNvPr>
          <p:cNvSpPr/>
          <p:nvPr userDrawn="1"/>
        </p:nvSpPr>
        <p:spPr>
          <a:xfrm>
            <a:off x="6483350" y="5715963"/>
            <a:ext cx="261937" cy="261937"/>
          </a:xfrm>
          <a:prstGeom prst="ellipse">
            <a:avLst/>
          </a:prstGeom>
          <a:solidFill>
            <a:srgbClr val="29292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7" name="円/楕円 141">
            <a:extLst>
              <a:ext uri="{FF2B5EF4-FFF2-40B4-BE49-F238E27FC236}">
                <a16:creationId xmlns:a16="http://schemas.microsoft.com/office/drawing/2014/main" id="{74BECE6D-3C0A-4644-96E8-48FA2D94D672}"/>
              </a:ext>
            </a:extLst>
          </p:cNvPr>
          <p:cNvSpPr/>
          <p:nvPr userDrawn="1"/>
        </p:nvSpPr>
        <p:spPr>
          <a:xfrm>
            <a:off x="6116637" y="5715963"/>
            <a:ext cx="260350" cy="261937"/>
          </a:xfrm>
          <a:prstGeom prst="ellipse">
            <a:avLst/>
          </a:prstGeom>
          <a:solidFill>
            <a:srgbClr val="4D4D4D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8" name="円/楕円 142">
            <a:extLst>
              <a:ext uri="{FF2B5EF4-FFF2-40B4-BE49-F238E27FC236}">
                <a16:creationId xmlns:a16="http://schemas.microsoft.com/office/drawing/2014/main" id="{150E5264-F596-4039-A656-FF9F394F7793}"/>
              </a:ext>
            </a:extLst>
          </p:cNvPr>
          <p:cNvSpPr/>
          <p:nvPr userDrawn="1"/>
        </p:nvSpPr>
        <p:spPr>
          <a:xfrm>
            <a:off x="5749925" y="5715963"/>
            <a:ext cx="260350" cy="261937"/>
          </a:xfrm>
          <a:prstGeom prst="ellipse">
            <a:avLst/>
          </a:prstGeom>
          <a:solidFill>
            <a:srgbClr val="777777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9" name="円/楕円 143">
            <a:extLst>
              <a:ext uri="{FF2B5EF4-FFF2-40B4-BE49-F238E27FC236}">
                <a16:creationId xmlns:a16="http://schemas.microsoft.com/office/drawing/2014/main" id="{327A6EAA-E978-46A6-A01C-87B5665B0419}"/>
              </a:ext>
            </a:extLst>
          </p:cNvPr>
          <p:cNvSpPr/>
          <p:nvPr userDrawn="1"/>
        </p:nvSpPr>
        <p:spPr>
          <a:xfrm>
            <a:off x="5381625" y="5715963"/>
            <a:ext cx="261937" cy="261937"/>
          </a:xfrm>
          <a:prstGeom prst="ellipse">
            <a:avLst/>
          </a:prstGeom>
          <a:solidFill>
            <a:srgbClr val="96969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0" name="円/楕円 144">
            <a:extLst>
              <a:ext uri="{FF2B5EF4-FFF2-40B4-BE49-F238E27FC236}">
                <a16:creationId xmlns:a16="http://schemas.microsoft.com/office/drawing/2014/main" id="{C96596D4-B072-4B31-958D-F173E4B7908D}"/>
              </a:ext>
            </a:extLst>
          </p:cNvPr>
          <p:cNvSpPr/>
          <p:nvPr userDrawn="1"/>
        </p:nvSpPr>
        <p:spPr>
          <a:xfrm>
            <a:off x="5014912" y="5715963"/>
            <a:ext cx="260350" cy="261937"/>
          </a:xfrm>
          <a:prstGeom prst="ellipse">
            <a:avLst/>
          </a:prstGeom>
          <a:solidFill>
            <a:srgbClr val="C0C0C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1" name="円/楕円 145">
            <a:extLst>
              <a:ext uri="{FF2B5EF4-FFF2-40B4-BE49-F238E27FC236}">
                <a16:creationId xmlns:a16="http://schemas.microsoft.com/office/drawing/2014/main" id="{774031E4-4AAE-4B17-BCDA-FC32315FB569}"/>
              </a:ext>
            </a:extLst>
          </p:cNvPr>
          <p:cNvSpPr/>
          <p:nvPr userDrawn="1"/>
        </p:nvSpPr>
        <p:spPr>
          <a:xfrm>
            <a:off x="4648200" y="5715963"/>
            <a:ext cx="260350" cy="261937"/>
          </a:xfrm>
          <a:prstGeom prst="ellipse">
            <a:avLst/>
          </a:prstGeom>
          <a:solidFill>
            <a:srgbClr val="EAEAEA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2" name="円/楕円 146">
            <a:extLst>
              <a:ext uri="{FF2B5EF4-FFF2-40B4-BE49-F238E27FC236}">
                <a16:creationId xmlns:a16="http://schemas.microsoft.com/office/drawing/2014/main" id="{36734946-35C7-4EAA-BCED-9F055DDF6BBA}"/>
              </a:ext>
            </a:extLst>
          </p:cNvPr>
          <p:cNvSpPr/>
          <p:nvPr userDrawn="1"/>
        </p:nvSpPr>
        <p:spPr>
          <a:xfrm>
            <a:off x="7034212" y="5374650"/>
            <a:ext cx="260350" cy="261938"/>
          </a:xfrm>
          <a:prstGeom prst="ellipse">
            <a:avLst/>
          </a:prstGeom>
          <a:solidFill>
            <a:srgbClr val="080808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3" name="円/楕円 147">
            <a:extLst>
              <a:ext uri="{FF2B5EF4-FFF2-40B4-BE49-F238E27FC236}">
                <a16:creationId xmlns:a16="http://schemas.microsoft.com/office/drawing/2014/main" id="{5280BED0-AC8F-4B64-BE7C-F847FF58B06D}"/>
              </a:ext>
            </a:extLst>
          </p:cNvPr>
          <p:cNvSpPr/>
          <p:nvPr userDrawn="1"/>
        </p:nvSpPr>
        <p:spPr>
          <a:xfrm>
            <a:off x="6667500" y="5374650"/>
            <a:ext cx="260350" cy="261938"/>
          </a:xfrm>
          <a:prstGeom prst="ellipse">
            <a:avLst/>
          </a:prstGeom>
          <a:solidFill>
            <a:srgbClr val="1C1C1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4" name="円/楕円 148">
            <a:extLst>
              <a:ext uri="{FF2B5EF4-FFF2-40B4-BE49-F238E27FC236}">
                <a16:creationId xmlns:a16="http://schemas.microsoft.com/office/drawing/2014/main" id="{FB72A47D-18B3-4A09-80F9-221DA0928326}"/>
              </a:ext>
            </a:extLst>
          </p:cNvPr>
          <p:cNvSpPr/>
          <p:nvPr userDrawn="1"/>
        </p:nvSpPr>
        <p:spPr>
          <a:xfrm>
            <a:off x="6299200" y="5374650"/>
            <a:ext cx="260350" cy="261938"/>
          </a:xfrm>
          <a:prstGeom prst="ellipse">
            <a:avLst/>
          </a:prstGeom>
          <a:solidFill>
            <a:srgbClr val="3333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5" name="円/楕円 149">
            <a:extLst>
              <a:ext uri="{FF2B5EF4-FFF2-40B4-BE49-F238E27FC236}">
                <a16:creationId xmlns:a16="http://schemas.microsoft.com/office/drawing/2014/main" id="{12D4DF46-5E6D-4B09-8A6C-4D95CAF543E7}"/>
              </a:ext>
            </a:extLst>
          </p:cNvPr>
          <p:cNvSpPr/>
          <p:nvPr userDrawn="1"/>
        </p:nvSpPr>
        <p:spPr>
          <a:xfrm>
            <a:off x="5932487" y="5374650"/>
            <a:ext cx="260350" cy="261938"/>
          </a:xfrm>
          <a:prstGeom prst="ellipse">
            <a:avLst/>
          </a:prstGeom>
          <a:solidFill>
            <a:srgbClr val="5F5F5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6" name="円/楕円 150">
            <a:extLst>
              <a:ext uri="{FF2B5EF4-FFF2-40B4-BE49-F238E27FC236}">
                <a16:creationId xmlns:a16="http://schemas.microsoft.com/office/drawing/2014/main" id="{EB7F1AB6-A90E-453A-BCFB-E4BE53DCA37C}"/>
              </a:ext>
            </a:extLst>
          </p:cNvPr>
          <p:cNvSpPr/>
          <p:nvPr userDrawn="1"/>
        </p:nvSpPr>
        <p:spPr>
          <a:xfrm>
            <a:off x="5565775" y="5374650"/>
            <a:ext cx="260350" cy="261938"/>
          </a:xfrm>
          <a:prstGeom prst="ellipse">
            <a:avLst/>
          </a:prstGeom>
          <a:solidFill>
            <a:srgbClr val="808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7" name="円/楕円 151">
            <a:extLst>
              <a:ext uri="{FF2B5EF4-FFF2-40B4-BE49-F238E27FC236}">
                <a16:creationId xmlns:a16="http://schemas.microsoft.com/office/drawing/2014/main" id="{123A5B9B-E345-4334-BE4C-0B2666C0D39A}"/>
              </a:ext>
            </a:extLst>
          </p:cNvPr>
          <p:cNvSpPr/>
          <p:nvPr userDrawn="1"/>
        </p:nvSpPr>
        <p:spPr>
          <a:xfrm>
            <a:off x="5197475" y="5374650"/>
            <a:ext cx="260350" cy="261938"/>
          </a:xfrm>
          <a:prstGeom prst="ellipse">
            <a:avLst/>
          </a:prstGeom>
          <a:solidFill>
            <a:srgbClr val="B2B2B2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8" name="円/楕円 152">
            <a:extLst>
              <a:ext uri="{FF2B5EF4-FFF2-40B4-BE49-F238E27FC236}">
                <a16:creationId xmlns:a16="http://schemas.microsoft.com/office/drawing/2014/main" id="{C24205F7-CF71-442A-85EE-DCB087E8EFAE}"/>
              </a:ext>
            </a:extLst>
          </p:cNvPr>
          <p:cNvSpPr/>
          <p:nvPr userDrawn="1"/>
        </p:nvSpPr>
        <p:spPr>
          <a:xfrm>
            <a:off x="4830762" y="5374650"/>
            <a:ext cx="260350" cy="261938"/>
          </a:xfrm>
          <a:prstGeom prst="ellipse">
            <a:avLst/>
          </a:prstGeom>
          <a:solidFill>
            <a:srgbClr val="DDDDDD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9" name="円/楕円 153">
            <a:extLst>
              <a:ext uri="{FF2B5EF4-FFF2-40B4-BE49-F238E27FC236}">
                <a16:creationId xmlns:a16="http://schemas.microsoft.com/office/drawing/2014/main" id="{E4E31EDA-E932-43D2-A86A-8C551F2091AF}"/>
              </a:ext>
            </a:extLst>
          </p:cNvPr>
          <p:cNvSpPr/>
          <p:nvPr userDrawn="1"/>
        </p:nvSpPr>
        <p:spPr>
          <a:xfrm>
            <a:off x="4464050" y="5374650"/>
            <a:ext cx="260350" cy="261938"/>
          </a:xfrm>
          <a:prstGeom prst="ellipse">
            <a:avLst/>
          </a:prstGeom>
          <a:solidFill>
            <a:srgbClr val="F8F8F8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90" name="円/楕円 154">
            <a:extLst>
              <a:ext uri="{FF2B5EF4-FFF2-40B4-BE49-F238E27FC236}">
                <a16:creationId xmlns:a16="http://schemas.microsoft.com/office/drawing/2014/main" id="{2B001ED4-EE8F-4F56-9DEB-131990327597}"/>
              </a:ext>
            </a:extLst>
          </p:cNvPr>
          <p:cNvSpPr>
            <a:spLocks noChangeAspect="1"/>
          </p:cNvSpPr>
          <p:nvPr userDrawn="1"/>
        </p:nvSpPr>
        <p:spPr>
          <a:xfrm>
            <a:off x="7424737" y="5393700"/>
            <a:ext cx="522288" cy="522288"/>
          </a:xfrm>
          <a:prstGeom prst="ellipse">
            <a:avLst/>
          </a:prstGeom>
          <a:solidFill>
            <a:srgbClr val="00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91" name="円/楕円 155">
            <a:extLst>
              <a:ext uri="{FF2B5EF4-FFF2-40B4-BE49-F238E27FC236}">
                <a16:creationId xmlns:a16="http://schemas.microsoft.com/office/drawing/2014/main" id="{05D39CCA-59F6-4AB7-B64F-EFCB90E2CE16}"/>
              </a:ext>
            </a:extLst>
          </p:cNvPr>
          <p:cNvSpPr>
            <a:spLocks noChangeAspect="1"/>
          </p:cNvSpPr>
          <p:nvPr userDrawn="1"/>
        </p:nvSpPr>
        <p:spPr>
          <a:xfrm>
            <a:off x="3795712" y="5393700"/>
            <a:ext cx="522288" cy="522288"/>
          </a:xfrm>
          <a:prstGeom prst="ellipse">
            <a:avLst/>
          </a:prstGeom>
          <a:solidFill>
            <a:srgbClr val="FF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1417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テキスト プレースホルダ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002060"/>
                </a:solidFill>
                <a:latin typeface="Calibri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Color combinations</a:t>
            </a:r>
            <a:endParaRPr lang="ja-JP" altLang="en-US" dirty="0"/>
          </a:p>
        </p:txBody>
      </p:sp>
      <p:grpSp>
        <p:nvGrpSpPr>
          <p:cNvPr id="32" name="グループ化 27">
            <a:extLst>
              <a:ext uri="{FF2B5EF4-FFF2-40B4-BE49-F238E27FC236}">
                <a16:creationId xmlns:a16="http://schemas.microsoft.com/office/drawing/2014/main" id="{F5D29651-DB1B-40FA-891D-1ED6D59DB77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231900" y="908050"/>
            <a:ext cx="652463" cy="1395413"/>
            <a:chOff x="1357290" y="1000108"/>
            <a:chExt cx="720000" cy="1540132"/>
          </a:xfrm>
        </p:grpSpPr>
        <p:sp>
          <p:nvSpPr>
            <p:cNvPr id="33" name="円/楕円 13">
              <a:extLst>
                <a:ext uri="{FF2B5EF4-FFF2-40B4-BE49-F238E27FC236}">
                  <a16:creationId xmlns:a16="http://schemas.microsoft.com/office/drawing/2014/main" id="{17868A4A-9C0F-4AB2-9D5D-335FD973D2D3}"/>
                </a:ext>
              </a:extLst>
            </p:cNvPr>
            <p:cNvSpPr/>
            <p:nvPr userDrawn="1"/>
          </p:nvSpPr>
          <p:spPr>
            <a:xfrm>
              <a:off x="1357290" y="1410109"/>
              <a:ext cx="720000" cy="720130"/>
            </a:xfrm>
            <a:prstGeom prst="ellipse">
              <a:avLst/>
            </a:prstGeom>
            <a:solidFill>
              <a:srgbClr val="FF9933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4" name="円/楕円 14">
              <a:extLst>
                <a:ext uri="{FF2B5EF4-FFF2-40B4-BE49-F238E27FC236}">
                  <a16:creationId xmlns:a16="http://schemas.microsoft.com/office/drawing/2014/main" id="{A23559CC-51FA-4B05-A56A-2FCD559F7CC3}"/>
                </a:ext>
              </a:extLst>
            </p:cNvPr>
            <p:cNvSpPr/>
            <p:nvPr userDrawn="1"/>
          </p:nvSpPr>
          <p:spPr>
            <a:xfrm>
              <a:off x="1448385" y="1000108"/>
              <a:ext cx="537810" cy="539659"/>
            </a:xfrm>
            <a:prstGeom prst="ellipse">
              <a:avLst/>
            </a:prstGeom>
            <a:solidFill>
              <a:srgbClr val="FFCC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5" name="円/楕円 15">
              <a:extLst>
                <a:ext uri="{FF2B5EF4-FFF2-40B4-BE49-F238E27FC236}">
                  <a16:creationId xmlns:a16="http://schemas.microsoft.com/office/drawing/2014/main" id="{AFA8DE09-ED8D-45D8-BFBB-E2F13935710F}"/>
                </a:ext>
              </a:extLst>
            </p:cNvPr>
            <p:cNvSpPr/>
            <p:nvPr userDrawn="1"/>
          </p:nvSpPr>
          <p:spPr>
            <a:xfrm>
              <a:off x="1448385" y="2000581"/>
              <a:ext cx="537810" cy="539659"/>
            </a:xfrm>
            <a:prstGeom prst="ellipse">
              <a:avLst/>
            </a:prstGeom>
            <a:solidFill>
              <a:srgbClr val="9933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36" name="グループ化 31">
            <a:extLst>
              <a:ext uri="{FF2B5EF4-FFF2-40B4-BE49-F238E27FC236}">
                <a16:creationId xmlns:a16="http://schemas.microsoft.com/office/drawing/2014/main" id="{555E6194-C277-4254-9EC9-1F1DFBE6EF6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527300" y="4017963"/>
            <a:ext cx="654050" cy="1397000"/>
            <a:chOff x="2464579" y="1000108"/>
            <a:chExt cx="720000" cy="1540132"/>
          </a:xfrm>
        </p:grpSpPr>
        <p:sp>
          <p:nvSpPr>
            <p:cNvPr id="37" name="円/楕円 17">
              <a:extLst>
                <a:ext uri="{FF2B5EF4-FFF2-40B4-BE49-F238E27FC236}">
                  <a16:creationId xmlns:a16="http://schemas.microsoft.com/office/drawing/2014/main" id="{5C0BC6EE-5B8B-4BB9-AB88-000021953E9A}"/>
                </a:ext>
              </a:extLst>
            </p:cNvPr>
            <p:cNvSpPr/>
            <p:nvPr userDrawn="1"/>
          </p:nvSpPr>
          <p:spPr>
            <a:xfrm>
              <a:off x="2464579" y="1409643"/>
              <a:ext cx="720000" cy="721062"/>
            </a:xfrm>
            <a:prstGeom prst="ellipse">
              <a:avLst/>
            </a:prstGeom>
            <a:solidFill>
              <a:srgbClr val="00FF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8" name="円/楕円 18">
              <a:extLst>
                <a:ext uri="{FF2B5EF4-FFF2-40B4-BE49-F238E27FC236}">
                  <a16:creationId xmlns:a16="http://schemas.microsoft.com/office/drawing/2014/main" id="{025C818E-9564-4385-9938-96F65D19946C}"/>
                </a:ext>
              </a:extLst>
            </p:cNvPr>
            <p:cNvSpPr/>
            <p:nvPr userDrawn="1"/>
          </p:nvSpPr>
          <p:spPr>
            <a:xfrm>
              <a:off x="2555453" y="2001194"/>
              <a:ext cx="538252" cy="539046"/>
            </a:xfrm>
            <a:prstGeom prst="ellipse">
              <a:avLst/>
            </a:prstGeom>
            <a:solidFill>
              <a:srgbClr val="0099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9" name="円/楕円 19">
              <a:extLst>
                <a:ext uri="{FF2B5EF4-FFF2-40B4-BE49-F238E27FC236}">
                  <a16:creationId xmlns:a16="http://schemas.microsoft.com/office/drawing/2014/main" id="{0B739C0A-60E4-4C4E-B6CD-E190C7DB581B}"/>
                </a:ext>
              </a:extLst>
            </p:cNvPr>
            <p:cNvSpPr/>
            <p:nvPr userDrawn="1"/>
          </p:nvSpPr>
          <p:spPr>
            <a:xfrm>
              <a:off x="2555453" y="1000108"/>
              <a:ext cx="538252" cy="539046"/>
            </a:xfrm>
            <a:prstGeom prst="ellipse">
              <a:avLst/>
            </a:prstGeom>
            <a:solidFill>
              <a:srgbClr val="99FFCC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0" name="グループ化 35">
            <a:extLst>
              <a:ext uri="{FF2B5EF4-FFF2-40B4-BE49-F238E27FC236}">
                <a16:creationId xmlns:a16="http://schemas.microsoft.com/office/drawing/2014/main" id="{C7C2269B-9EC2-4848-A243-261752C5015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57613" y="4017963"/>
            <a:ext cx="654050" cy="1397000"/>
            <a:chOff x="3643306" y="1000108"/>
            <a:chExt cx="720000" cy="1540132"/>
          </a:xfrm>
        </p:grpSpPr>
        <p:sp>
          <p:nvSpPr>
            <p:cNvPr id="41" name="円/楕円 21">
              <a:extLst>
                <a:ext uri="{FF2B5EF4-FFF2-40B4-BE49-F238E27FC236}">
                  <a16:creationId xmlns:a16="http://schemas.microsoft.com/office/drawing/2014/main" id="{1172B520-060B-4ABD-9F52-2782EA9F5DAE}"/>
                </a:ext>
              </a:extLst>
            </p:cNvPr>
            <p:cNvSpPr/>
            <p:nvPr userDrawn="1"/>
          </p:nvSpPr>
          <p:spPr>
            <a:xfrm>
              <a:off x="3643306" y="1409643"/>
              <a:ext cx="720000" cy="721062"/>
            </a:xfrm>
            <a:prstGeom prst="ellipse">
              <a:avLst/>
            </a:prstGeom>
            <a:solidFill>
              <a:srgbClr val="9966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2" name="円/楕円 22">
              <a:extLst>
                <a:ext uri="{FF2B5EF4-FFF2-40B4-BE49-F238E27FC236}">
                  <a16:creationId xmlns:a16="http://schemas.microsoft.com/office/drawing/2014/main" id="{65CD0686-D23E-4D9A-B318-22166EA006D7}"/>
                </a:ext>
              </a:extLst>
            </p:cNvPr>
            <p:cNvSpPr/>
            <p:nvPr userDrawn="1"/>
          </p:nvSpPr>
          <p:spPr>
            <a:xfrm>
              <a:off x="3734180" y="2001194"/>
              <a:ext cx="538252" cy="539046"/>
            </a:xfrm>
            <a:prstGeom prst="ellipse">
              <a:avLst/>
            </a:prstGeom>
            <a:solidFill>
              <a:srgbClr val="6600CC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3" name="円/楕円 23">
              <a:extLst>
                <a:ext uri="{FF2B5EF4-FFF2-40B4-BE49-F238E27FC236}">
                  <a16:creationId xmlns:a16="http://schemas.microsoft.com/office/drawing/2014/main" id="{0752F6D3-413B-4D86-98BA-808789C2871D}"/>
                </a:ext>
              </a:extLst>
            </p:cNvPr>
            <p:cNvSpPr/>
            <p:nvPr userDrawn="1"/>
          </p:nvSpPr>
          <p:spPr>
            <a:xfrm>
              <a:off x="3734180" y="1000108"/>
              <a:ext cx="538252" cy="539046"/>
            </a:xfrm>
            <a:prstGeom prst="ellipse">
              <a:avLst/>
            </a:prstGeom>
            <a:solidFill>
              <a:srgbClr val="CCCC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4" name="グループ化 39">
            <a:extLst>
              <a:ext uri="{FF2B5EF4-FFF2-40B4-BE49-F238E27FC236}">
                <a16:creationId xmlns:a16="http://schemas.microsoft.com/office/drawing/2014/main" id="{35492A50-8FA4-469D-BAE7-60B5BF0EB5D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295400" y="4017963"/>
            <a:ext cx="654050" cy="1397000"/>
            <a:chOff x="5214942" y="1000108"/>
            <a:chExt cx="720000" cy="1540132"/>
          </a:xfrm>
        </p:grpSpPr>
        <p:sp>
          <p:nvSpPr>
            <p:cNvPr id="45" name="円/楕円 25">
              <a:extLst>
                <a:ext uri="{FF2B5EF4-FFF2-40B4-BE49-F238E27FC236}">
                  <a16:creationId xmlns:a16="http://schemas.microsoft.com/office/drawing/2014/main" id="{E673C613-D193-4727-A082-60BD3B48DAEA}"/>
                </a:ext>
              </a:extLst>
            </p:cNvPr>
            <p:cNvSpPr/>
            <p:nvPr userDrawn="1"/>
          </p:nvSpPr>
          <p:spPr>
            <a:xfrm>
              <a:off x="5214942" y="1409643"/>
              <a:ext cx="720000" cy="721062"/>
            </a:xfrm>
            <a:prstGeom prst="ellipse">
              <a:avLst/>
            </a:prstGeom>
            <a:solidFill>
              <a:srgbClr val="777777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6" name="円/楕円 26">
              <a:extLst>
                <a:ext uri="{FF2B5EF4-FFF2-40B4-BE49-F238E27FC236}">
                  <a16:creationId xmlns:a16="http://schemas.microsoft.com/office/drawing/2014/main" id="{D195A58B-BBD7-42CD-8C8E-54CDDDA49462}"/>
                </a:ext>
              </a:extLst>
            </p:cNvPr>
            <p:cNvSpPr/>
            <p:nvPr userDrawn="1"/>
          </p:nvSpPr>
          <p:spPr>
            <a:xfrm>
              <a:off x="5305816" y="1000108"/>
              <a:ext cx="538252" cy="539046"/>
            </a:xfrm>
            <a:prstGeom prst="ellipse">
              <a:avLst/>
            </a:prstGeom>
            <a:solidFill>
              <a:srgbClr val="C0C0C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7" name="円/楕円 27">
              <a:extLst>
                <a:ext uri="{FF2B5EF4-FFF2-40B4-BE49-F238E27FC236}">
                  <a16:creationId xmlns:a16="http://schemas.microsoft.com/office/drawing/2014/main" id="{AB0C0E6B-1919-45FA-866F-2196A7A51D88}"/>
                </a:ext>
              </a:extLst>
            </p:cNvPr>
            <p:cNvSpPr/>
            <p:nvPr userDrawn="1"/>
          </p:nvSpPr>
          <p:spPr>
            <a:xfrm>
              <a:off x="5305816" y="2001194"/>
              <a:ext cx="538252" cy="539046"/>
            </a:xfrm>
            <a:prstGeom prst="ellipse">
              <a:avLst/>
            </a:prstGeom>
            <a:solidFill>
              <a:srgbClr val="29292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8" name="グループ化 43">
            <a:extLst>
              <a:ext uri="{FF2B5EF4-FFF2-40B4-BE49-F238E27FC236}">
                <a16:creationId xmlns:a16="http://schemas.microsoft.com/office/drawing/2014/main" id="{E176C39A-4400-4112-8455-298C2F4EA36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332038" y="908050"/>
            <a:ext cx="654050" cy="1395413"/>
            <a:chOff x="6286512" y="1000108"/>
            <a:chExt cx="720000" cy="1540132"/>
          </a:xfrm>
        </p:grpSpPr>
        <p:sp>
          <p:nvSpPr>
            <p:cNvPr id="49" name="円/楕円 29">
              <a:extLst>
                <a:ext uri="{FF2B5EF4-FFF2-40B4-BE49-F238E27FC236}">
                  <a16:creationId xmlns:a16="http://schemas.microsoft.com/office/drawing/2014/main" id="{F9B7803D-5F3A-4D24-9600-444E921FE2A4}"/>
                </a:ext>
              </a:extLst>
            </p:cNvPr>
            <p:cNvSpPr/>
            <p:nvPr userDrawn="1"/>
          </p:nvSpPr>
          <p:spPr>
            <a:xfrm>
              <a:off x="6286512" y="1410109"/>
              <a:ext cx="720000" cy="720130"/>
            </a:xfrm>
            <a:prstGeom prst="ellipse">
              <a:avLst/>
            </a:prstGeom>
            <a:solidFill>
              <a:srgbClr val="3366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0" name="円/楕円 30">
              <a:extLst>
                <a:ext uri="{FF2B5EF4-FFF2-40B4-BE49-F238E27FC236}">
                  <a16:creationId xmlns:a16="http://schemas.microsoft.com/office/drawing/2014/main" id="{FD1C31D2-A0EA-4BB0-A303-FF032F3A2887}"/>
                </a:ext>
              </a:extLst>
            </p:cNvPr>
            <p:cNvSpPr/>
            <p:nvPr userDrawn="1"/>
          </p:nvSpPr>
          <p:spPr>
            <a:xfrm>
              <a:off x="6377386" y="2000581"/>
              <a:ext cx="538252" cy="539659"/>
            </a:xfrm>
            <a:prstGeom prst="ellipse">
              <a:avLst/>
            </a:prstGeom>
            <a:solidFill>
              <a:srgbClr val="0066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1" name="円/楕円 31">
              <a:extLst>
                <a:ext uri="{FF2B5EF4-FFF2-40B4-BE49-F238E27FC236}">
                  <a16:creationId xmlns:a16="http://schemas.microsoft.com/office/drawing/2014/main" id="{930B4E93-906E-4221-A633-234DF7F3FA36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659"/>
            </a:xfrm>
            <a:prstGeom prst="ellipse">
              <a:avLst/>
            </a:prstGeom>
            <a:solidFill>
              <a:srgbClr val="99CC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52" name="グループ化 47">
            <a:extLst>
              <a:ext uri="{FF2B5EF4-FFF2-40B4-BE49-F238E27FC236}">
                <a16:creationId xmlns:a16="http://schemas.microsoft.com/office/drawing/2014/main" id="{BA54458C-DEA2-4ECC-95AF-CCBDD02286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405188" y="901700"/>
            <a:ext cx="654050" cy="1397000"/>
            <a:chOff x="6286512" y="1000108"/>
            <a:chExt cx="720000" cy="1540132"/>
          </a:xfrm>
        </p:grpSpPr>
        <p:sp>
          <p:nvSpPr>
            <p:cNvPr id="53" name="円/楕円 33">
              <a:extLst>
                <a:ext uri="{FF2B5EF4-FFF2-40B4-BE49-F238E27FC236}">
                  <a16:creationId xmlns:a16="http://schemas.microsoft.com/office/drawing/2014/main" id="{1162CD6A-70B5-497B-9DCA-3666CFDEC7E2}"/>
                </a:ext>
              </a:extLst>
            </p:cNvPr>
            <p:cNvSpPr/>
            <p:nvPr userDrawn="1"/>
          </p:nvSpPr>
          <p:spPr>
            <a:xfrm>
              <a:off x="6286512" y="1409643"/>
              <a:ext cx="720000" cy="721062"/>
            </a:xfrm>
            <a:prstGeom prst="ellipse">
              <a:avLst/>
            </a:prstGeom>
            <a:solidFill>
              <a:srgbClr val="FFFF66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4" name="円/楕円 34">
              <a:extLst>
                <a:ext uri="{FF2B5EF4-FFF2-40B4-BE49-F238E27FC236}">
                  <a16:creationId xmlns:a16="http://schemas.microsoft.com/office/drawing/2014/main" id="{5B3CB869-B3BA-4FA4-898C-6FA25F455D63}"/>
                </a:ext>
              </a:extLst>
            </p:cNvPr>
            <p:cNvSpPr/>
            <p:nvPr userDrawn="1"/>
          </p:nvSpPr>
          <p:spPr>
            <a:xfrm>
              <a:off x="6377386" y="2001194"/>
              <a:ext cx="538252" cy="539046"/>
            </a:xfrm>
            <a:prstGeom prst="ellipse">
              <a:avLst/>
            </a:prstGeom>
            <a:solidFill>
              <a:srgbClr val="CC99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5" name="円/楕円 35">
              <a:extLst>
                <a:ext uri="{FF2B5EF4-FFF2-40B4-BE49-F238E27FC236}">
                  <a16:creationId xmlns:a16="http://schemas.microsoft.com/office/drawing/2014/main" id="{8D4E5127-3F3D-4A5A-8283-D3891147347B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046"/>
            </a:xfrm>
            <a:prstGeom prst="ellipse">
              <a:avLst/>
            </a:prstGeom>
            <a:solidFill>
              <a:srgbClr val="FFFF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56" name="グループ化 51">
            <a:extLst>
              <a:ext uri="{FF2B5EF4-FFF2-40B4-BE49-F238E27FC236}">
                <a16:creationId xmlns:a16="http://schemas.microsoft.com/office/drawing/2014/main" id="{7D2A9DBC-1CCB-4A2F-A747-B71A27A7E30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960938" y="4011613"/>
            <a:ext cx="654050" cy="1397000"/>
            <a:chOff x="6286512" y="1000108"/>
            <a:chExt cx="720000" cy="1540132"/>
          </a:xfrm>
        </p:grpSpPr>
        <p:sp>
          <p:nvSpPr>
            <p:cNvPr id="57" name="円/楕円 37">
              <a:extLst>
                <a:ext uri="{FF2B5EF4-FFF2-40B4-BE49-F238E27FC236}">
                  <a16:creationId xmlns:a16="http://schemas.microsoft.com/office/drawing/2014/main" id="{2B28C00A-29B4-48E5-A630-D721ACEFF167}"/>
                </a:ext>
              </a:extLst>
            </p:cNvPr>
            <p:cNvSpPr/>
            <p:nvPr userDrawn="1"/>
          </p:nvSpPr>
          <p:spPr>
            <a:xfrm>
              <a:off x="6286512" y="1409643"/>
              <a:ext cx="720000" cy="721062"/>
            </a:xfrm>
            <a:prstGeom prst="ellipse">
              <a:avLst/>
            </a:prstGeom>
            <a:solidFill>
              <a:srgbClr val="FFFF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8" name="円/楕円 38">
              <a:extLst>
                <a:ext uri="{FF2B5EF4-FFF2-40B4-BE49-F238E27FC236}">
                  <a16:creationId xmlns:a16="http://schemas.microsoft.com/office/drawing/2014/main" id="{B15ED0D4-8E79-460C-B7F4-53856EF5F7D5}"/>
                </a:ext>
              </a:extLst>
            </p:cNvPr>
            <p:cNvSpPr/>
            <p:nvPr userDrawn="1"/>
          </p:nvSpPr>
          <p:spPr>
            <a:xfrm>
              <a:off x="6377386" y="2001194"/>
              <a:ext cx="538252" cy="539046"/>
            </a:xfrm>
            <a:prstGeom prst="ellipse">
              <a:avLst/>
            </a:prstGeom>
            <a:solidFill>
              <a:srgbClr val="FF00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9" name="円/楕円 39">
              <a:extLst>
                <a:ext uri="{FF2B5EF4-FFF2-40B4-BE49-F238E27FC236}">
                  <a16:creationId xmlns:a16="http://schemas.microsoft.com/office/drawing/2014/main" id="{C0DC9D56-E2F8-4A00-98D9-11C468501D86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046"/>
            </a:xfrm>
            <a:prstGeom prst="ellipse">
              <a:avLst/>
            </a:prstGeom>
            <a:solidFill>
              <a:srgbClr val="00FF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2038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 6">
            <a:extLst>
              <a:ext uri="{FF2B5EF4-FFF2-40B4-BE49-F238E27FC236}">
                <a16:creationId xmlns:a16="http://schemas.microsoft.com/office/drawing/2014/main" id="{CE8D6233-93D2-44EE-B9BC-03C619D4A89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03678" y="2819400"/>
            <a:ext cx="3184645" cy="72699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 algn="ctr">
              <a:buNone/>
              <a:defRPr sz="4400" b="0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Section title</a:t>
            </a:r>
            <a:endParaRPr lang="ja-JP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13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10080625" cy="7559675"/>
          </a:xfrm>
        </p:grpSpPr>
        <p:cxnSp>
          <p:nvCxnSpPr>
            <p:cNvPr id="4" name="直線コネクタ 19"/>
            <p:cNvCxnSpPr>
              <a:cxnSpLocks noChangeShapeType="1"/>
            </p:cNvCxnSpPr>
            <p:nvPr userDrawn="1"/>
          </p:nvCxnSpPr>
          <p:spPr bwMode="auto">
            <a:xfrm>
              <a:off x="0" y="163671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5" name="直線コネクタ 20"/>
            <p:cNvCxnSpPr>
              <a:cxnSpLocks noChangeShapeType="1"/>
            </p:cNvCxnSpPr>
            <p:nvPr userDrawn="1"/>
          </p:nvCxnSpPr>
          <p:spPr bwMode="auto">
            <a:xfrm>
              <a:off x="0" y="306546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6" name="直線コネクタ 21"/>
            <p:cNvCxnSpPr>
              <a:cxnSpLocks noChangeShapeType="1"/>
            </p:cNvCxnSpPr>
            <p:nvPr userDrawn="1"/>
          </p:nvCxnSpPr>
          <p:spPr bwMode="auto">
            <a:xfrm>
              <a:off x="0" y="449421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7" name="直線コネクタ 22"/>
            <p:cNvCxnSpPr>
              <a:cxnSpLocks noChangeShapeType="1"/>
            </p:cNvCxnSpPr>
            <p:nvPr userDrawn="1"/>
          </p:nvCxnSpPr>
          <p:spPr bwMode="auto">
            <a:xfrm>
              <a:off x="0" y="592296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8" name="直線コネクタ 26"/>
            <p:cNvCxnSpPr>
              <a:cxnSpLocks noChangeShapeType="1"/>
            </p:cNvCxnSpPr>
            <p:nvPr userDrawn="1"/>
          </p:nvCxnSpPr>
          <p:spPr bwMode="auto">
            <a:xfrm>
              <a:off x="0" y="20796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9" name="直線コネクタ 27"/>
            <p:cNvCxnSpPr>
              <a:cxnSpLocks noChangeShapeType="1"/>
            </p:cNvCxnSpPr>
            <p:nvPr userDrawn="1"/>
          </p:nvCxnSpPr>
          <p:spPr bwMode="auto">
            <a:xfrm>
              <a:off x="0" y="735171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0" name="直線コネクタ 28"/>
            <p:cNvCxnSpPr>
              <a:cxnSpLocks noChangeShapeType="1"/>
            </p:cNvCxnSpPr>
            <p:nvPr userDrawn="1"/>
          </p:nvCxnSpPr>
          <p:spPr bwMode="auto">
            <a:xfrm rot="5400000">
              <a:off x="-3596481" y="3779044"/>
              <a:ext cx="7559675" cy="1587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1" name="直線コネクタ 32"/>
            <p:cNvCxnSpPr>
              <a:cxnSpLocks noChangeShapeType="1"/>
            </p:cNvCxnSpPr>
            <p:nvPr userDrawn="1"/>
          </p:nvCxnSpPr>
          <p:spPr bwMode="auto">
            <a:xfrm rot="5400000">
              <a:off x="6047581" y="3779044"/>
              <a:ext cx="7559675" cy="1588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2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-381794" y="3779044"/>
              <a:ext cx="7559675" cy="1588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4" name="直線コネクタ 35"/>
            <p:cNvCxnSpPr>
              <a:cxnSpLocks noChangeShapeType="1"/>
            </p:cNvCxnSpPr>
            <p:nvPr userDrawn="1"/>
          </p:nvCxnSpPr>
          <p:spPr bwMode="auto">
            <a:xfrm rot="5400000">
              <a:off x="2832894" y="3779044"/>
              <a:ext cx="7559675" cy="1587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</p:grpSp>
      <p:sp>
        <p:nvSpPr>
          <p:cNvPr id="13" name="テキスト プレースホルダ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00206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5 x 3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66141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9144000" cy="6858000"/>
          </a:xfrm>
        </p:grpSpPr>
        <p:cxnSp>
          <p:nvCxnSpPr>
            <p:cNvPr id="3" name="直線コネクタ 19"/>
            <p:cNvCxnSpPr>
              <a:cxnSpLocks noChangeShapeType="1"/>
            </p:cNvCxnSpPr>
            <p:nvPr userDrawn="1"/>
          </p:nvCxnSpPr>
          <p:spPr bwMode="auto">
            <a:xfrm>
              <a:off x="0" y="2348887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4" name="直線コネクタ 20"/>
            <p:cNvCxnSpPr>
              <a:cxnSpLocks noChangeShapeType="1"/>
            </p:cNvCxnSpPr>
            <p:nvPr userDrawn="1"/>
          </p:nvCxnSpPr>
          <p:spPr bwMode="auto">
            <a:xfrm>
              <a:off x="0" y="4509114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5" name="直線コネクタ 26"/>
            <p:cNvCxnSpPr>
              <a:cxnSpLocks noChangeShapeType="1"/>
            </p:cNvCxnSpPr>
            <p:nvPr userDrawn="1"/>
          </p:nvCxnSpPr>
          <p:spPr bwMode="auto">
            <a:xfrm>
              <a:off x="0" y="188660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6" name="直線コネクタ 27"/>
            <p:cNvCxnSpPr>
              <a:cxnSpLocks noChangeShapeType="1"/>
            </p:cNvCxnSpPr>
            <p:nvPr userDrawn="1"/>
          </p:nvCxnSpPr>
          <p:spPr bwMode="auto">
            <a:xfrm>
              <a:off x="0" y="6669341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7" name="直線コネクタ 28"/>
            <p:cNvCxnSpPr>
              <a:cxnSpLocks noChangeShapeType="1"/>
            </p:cNvCxnSpPr>
            <p:nvPr userDrawn="1"/>
          </p:nvCxnSpPr>
          <p:spPr bwMode="auto">
            <a:xfrm rot="5400000">
              <a:off x="-326268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8" name="直線コネクタ 32"/>
            <p:cNvCxnSpPr>
              <a:cxnSpLocks noChangeShapeType="1"/>
            </p:cNvCxnSpPr>
            <p:nvPr userDrawn="1"/>
          </p:nvCxnSpPr>
          <p:spPr bwMode="auto">
            <a:xfrm rot="5400000">
              <a:off x="548532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9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-34668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0" name="直線コネクタ 35"/>
            <p:cNvCxnSpPr>
              <a:cxnSpLocks noChangeShapeType="1"/>
            </p:cNvCxnSpPr>
            <p:nvPr userDrawn="1"/>
          </p:nvCxnSpPr>
          <p:spPr bwMode="auto">
            <a:xfrm rot="5400000">
              <a:off x="256932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</p:grpSp>
      <p:sp>
        <p:nvSpPr>
          <p:cNvPr id="12" name="テキスト プレースホルダ 1">
            <a:extLst>
              <a:ext uri="{FF2B5EF4-FFF2-40B4-BE49-F238E27FC236}">
                <a16:creationId xmlns:a16="http://schemas.microsoft.com/office/drawing/2014/main" id="{3D7EA3EB-E659-440E-8BFE-79832DAE55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00206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3 x 3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58982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9"/>
          <p:cNvCxnSpPr>
            <a:cxnSpLocks noChangeShapeType="1"/>
          </p:cNvCxnSpPr>
          <p:nvPr userDrawn="1"/>
        </p:nvCxnSpPr>
        <p:spPr bwMode="auto">
          <a:xfrm>
            <a:off x="0" y="1484796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3" name="直線コネクタ 20"/>
          <p:cNvCxnSpPr>
            <a:cxnSpLocks noChangeShapeType="1"/>
          </p:cNvCxnSpPr>
          <p:nvPr userDrawn="1"/>
        </p:nvCxnSpPr>
        <p:spPr bwMode="auto">
          <a:xfrm>
            <a:off x="0" y="2780932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4" name="直線コネクタ 21"/>
          <p:cNvCxnSpPr>
            <a:cxnSpLocks noChangeShapeType="1"/>
          </p:cNvCxnSpPr>
          <p:nvPr userDrawn="1"/>
        </p:nvCxnSpPr>
        <p:spPr bwMode="auto">
          <a:xfrm>
            <a:off x="0" y="4077068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5" name="直線コネクタ 22"/>
          <p:cNvCxnSpPr>
            <a:cxnSpLocks noChangeShapeType="1"/>
          </p:cNvCxnSpPr>
          <p:nvPr userDrawn="1"/>
        </p:nvCxnSpPr>
        <p:spPr bwMode="auto">
          <a:xfrm>
            <a:off x="0" y="5373205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6" name="直線コネクタ 26"/>
          <p:cNvCxnSpPr>
            <a:cxnSpLocks noChangeShapeType="1"/>
          </p:cNvCxnSpPr>
          <p:nvPr userDrawn="1"/>
        </p:nvCxnSpPr>
        <p:spPr bwMode="auto">
          <a:xfrm>
            <a:off x="0" y="188660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7" name="直線コネクタ 27"/>
          <p:cNvCxnSpPr>
            <a:cxnSpLocks noChangeShapeType="1"/>
          </p:cNvCxnSpPr>
          <p:nvPr userDrawn="1"/>
        </p:nvCxnSpPr>
        <p:spPr bwMode="auto">
          <a:xfrm>
            <a:off x="0" y="6669341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8" name="直線コネクタ 28"/>
          <p:cNvCxnSpPr>
            <a:cxnSpLocks noChangeShapeType="1"/>
          </p:cNvCxnSpPr>
          <p:nvPr userDrawn="1"/>
        </p:nvCxnSpPr>
        <p:spPr bwMode="auto">
          <a:xfrm rot="5400000">
            <a:off x="-320724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9" name="直線コネクタ 32"/>
          <p:cNvCxnSpPr>
            <a:cxnSpLocks noChangeShapeType="1"/>
          </p:cNvCxnSpPr>
          <p:nvPr userDrawn="1"/>
        </p:nvCxnSpPr>
        <p:spPr bwMode="auto">
          <a:xfrm rot="5400000">
            <a:off x="845676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20" name="直線コネクタ 34"/>
          <p:cNvCxnSpPr>
            <a:cxnSpLocks noChangeShapeType="1"/>
          </p:cNvCxnSpPr>
          <p:nvPr userDrawn="1"/>
        </p:nvCxnSpPr>
        <p:spPr bwMode="auto">
          <a:xfrm rot="5400000">
            <a:off x="-29124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21" name="直線コネクタ 35"/>
          <p:cNvCxnSpPr>
            <a:cxnSpLocks noChangeShapeType="1"/>
          </p:cNvCxnSpPr>
          <p:nvPr userDrawn="1"/>
        </p:nvCxnSpPr>
        <p:spPr bwMode="auto">
          <a:xfrm rot="5400000">
            <a:off x="554076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22" name="直線コネクタ 34"/>
          <p:cNvCxnSpPr>
            <a:cxnSpLocks noChangeShapeType="1"/>
          </p:cNvCxnSpPr>
          <p:nvPr userDrawn="1"/>
        </p:nvCxnSpPr>
        <p:spPr bwMode="auto">
          <a:xfrm rot="5400000">
            <a:off x="262476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sp>
        <p:nvSpPr>
          <p:cNvPr id="23" name="テキスト プレースホルダ 1">
            <a:extLst>
              <a:ext uri="{FF2B5EF4-FFF2-40B4-BE49-F238E27FC236}">
                <a16:creationId xmlns:a16="http://schemas.microsoft.com/office/drawing/2014/main" id="{10DAFEE8-5E71-443B-94B2-F1D9F62C3D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00206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5 x 4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146342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 1">
            <a:extLst>
              <a:ext uri="{FF2B5EF4-FFF2-40B4-BE49-F238E27FC236}">
                <a16:creationId xmlns:a16="http://schemas.microsoft.com/office/drawing/2014/main" id="{3D7EA3EB-E659-440E-8BFE-79832DAE55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00206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Logos</a:t>
            </a:r>
            <a:endParaRPr lang="ja-JP" altLang="en-US" dirty="0"/>
          </a:p>
        </p:txBody>
      </p:sp>
      <p:pic>
        <p:nvPicPr>
          <p:cNvPr id="15" name="Picture 8" descr="大阪大学医学部附属病院">
            <a:extLst>
              <a:ext uri="{FF2B5EF4-FFF2-40B4-BE49-F238E27FC236}">
                <a16:creationId xmlns:a16="http://schemas.microsoft.com/office/drawing/2014/main" id="{9E67F1AA-0E55-4AF6-A5F5-BCA9339AE2E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700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2818"/>
          <a:stretch/>
        </p:blipFill>
        <p:spPr bwMode="auto">
          <a:xfrm>
            <a:off x="7954640" y="3190776"/>
            <a:ext cx="614326" cy="524258"/>
          </a:xfrm>
          <a:prstGeom prst="rect">
            <a:avLst/>
          </a:prstGeom>
          <a:noFill/>
          <a:effectLst>
            <a:glow rad="101600">
              <a:schemeClr val="bg1">
                <a:alpha val="80000"/>
              </a:schemeClr>
            </a:glo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クリックすると新しいウィンドウで開きます">
            <a:extLst>
              <a:ext uri="{FF2B5EF4-FFF2-40B4-BE49-F238E27FC236}">
                <a16:creationId xmlns:a16="http://schemas.microsoft.com/office/drawing/2014/main" id="{DAC580CF-92F1-409E-B1F4-34F2BA09D5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630" y="4036706"/>
            <a:ext cx="730833" cy="51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1C6A5AB-BD0C-45D2-AB60-E110481650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67540" y="687756"/>
            <a:ext cx="6477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17" descr="TMUlogo">
            <a:extLst>
              <a:ext uri="{FF2B5EF4-FFF2-40B4-BE49-F238E27FC236}">
                <a16:creationId xmlns:a16="http://schemas.microsoft.com/office/drawing/2014/main" id="{F2CAFDF6-5016-4390-8AEE-ECAF24B7B0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562494" y="1335456"/>
            <a:ext cx="608012" cy="712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89ACAC-D985-4E67-9776-DBECC86B80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616440" y="2152124"/>
            <a:ext cx="869951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6">
            <a:extLst>
              <a:ext uri="{FF2B5EF4-FFF2-40B4-BE49-F238E27FC236}">
                <a16:creationId xmlns:a16="http://schemas.microsoft.com/office/drawing/2014/main" id="{D3A1A73C-D7D7-4223-8A34-E4CE41A7326E}"/>
              </a:ext>
            </a:extLst>
          </p:cNvPr>
          <p:cNvSpPr txBox="1"/>
          <p:nvPr userDrawn="1"/>
        </p:nvSpPr>
        <p:spPr>
          <a:xfrm>
            <a:off x="3486391" y="696173"/>
            <a:ext cx="5053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University of Tsukuba (not for COG)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E380593F-C830-4DDF-A117-BF87C8DEA724}"/>
              </a:ext>
            </a:extLst>
          </p:cNvPr>
          <p:cNvSpPr txBox="1"/>
          <p:nvPr userDrawn="1"/>
        </p:nvSpPr>
        <p:spPr>
          <a:xfrm>
            <a:off x="3495948" y="1411991"/>
            <a:ext cx="35745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Tokyo Medical University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D4136EA9-1B85-4A05-9900-A849E0100392}"/>
              </a:ext>
            </a:extLst>
          </p:cNvPr>
          <p:cNvSpPr txBox="1"/>
          <p:nvPr userDrawn="1"/>
        </p:nvSpPr>
        <p:spPr>
          <a:xfrm>
            <a:off x="3637265" y="2168624"/>
            <a:ext cx="885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COG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EEE6F83-7CFF-4979-AE2F-AF96B93A511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449" y="2896678"/>
            <a:ext cx="1086942" cy="529314"/>
          </a:xfrm>
          <a:prstGeom prst="rect">
            <a:avLst/>
          </a:prstGeom>
        </p:spPr>
      </p:pic>
      <p:sp>
        <p:nvSpPr>
          <p:cNvPr id="24" name="TextBox 10">
            <a:extLst>
              <a:ext uri="{FF2B5EF4-FFF2-40B4-BE49-F238E27FC236}">
                <a16:creationId xmlns:a16="http://schemas.microsoft.com/office/drawing/2014/main" id="{6801DB00-57D6-4E7E-861B-CE0AE79DAC67}"/>
              </a:ext>
            </a:extLst>
          </p:cNvPr>
          <p:cNvSpPr txBox="1"/>
          <p:nvPr userDrawn="1"/>
        </p:nvSpPr>
        <p:spPr>
          <a:xfrm>
            <a:off x="3637265" y="2902444"/>
            <a:ext cx="3579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Kano Lab, Univ. Tsukuba</a:t>
            </a:r>
          </a:p>
        </p:txBody>
      </p:sp>
      <p:pic>
        <p:nvPicPr>
          <p:cNvPr id="25" name="Picture 24" descr="æ¨ªæ²³é»æ©æ ªå¼ä¼ç¤¾">
            <a:extLst>
              <a:ext uri="{FF2B5EF4-FFF2-40B4-BE49-F238E27FC236}">
                <a16:creationId xmlns:a16="http://schemas.microsoft.com/office/drawing/2014/main" id="{395D0CC4-F352-4DA1-9BCC-978050FF447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9059" b="60471" l="5219" r="95455">
                        <a14:foregroundMark x1="18182" y1="44941" x2="18182" y2="44941"/>
                        <a14:foregroundMark x1="23401" y1="47059" x2="23401" y2="47059"/>
                        <a14:foregroundMark x1="34512" y1="44706" x2="34512" y2="44706"/>
                        <a14:foregroundMark x1="11616" y1="44706" x2="11616" y2="44706"/>
                        <a14:foregroundMark x1="5387" y1="45882" x2="5387" y2="45882"/>
                        <a14:foregroundMark x1="41919" y1="47059" x2="41919" y2="47059"/>
                        <a14:foregroundMark x1="53535" y1="46824" x2="53535" y2="46824"/>
                        <a14:foregroundMark x1="72054" y1="49176" x2="72054" y2="49176"/>
                        <a14:foregroundMark x1="88552" y1="51059" x2="88552" y2="51059"/>
                        <a14:foregroundMark x1="92424" y1="47294" x2="92424" y2="47294"/>
                        <a14:foregroundMark x1="95455" y1="50824" x2="95455" y2="50824"/>
                        <a14:foregroundMark x1="69360" y1="47529" x2="69360" y2="475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823" b="36824"/>
          <a:stretch/>
        </p:blipFill>
        <p:spPr bwMode="auto">
          <a:xfrm>
            <a:off x="1947337" y="5795566"/>
            <a:ext cx="1838325" cy="346620"/>
          </a:xfrm>
          <a:prstGeom prst="rect">
            <a:avLst/>
          </a:prstGeom>
          <a:noFill/>
          <a:effectLst>
            <a:glow rad="381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ã·ã°ãåæ©ã®ã­ã´">
            <a:extLst>
              <a:ext uri="{FF2B5EF4-FFF2-40B4-BE49-F238E27FC236}">
                <a16:creationId xmlns:a16="http://schemas.microsoft.com/office/drawing/2014/main" id="{F41DE0BC-9F71-4297-B5A9-F7A6E69EC0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665" y="4842897"/>
            <a:ext cx="13716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 descr="æ ªå¼ä¼ç¤¾ã¹ã«ã¤ãã¯ãã­ã¸ã¼">
            <a:extLst>
              <a:ext uri="{FF2B5EF4-FFF2-40B4-BE49-F238E27FC236}">
                <a16:creationId xmlns:a16="http://schemas.microsoft.com/office/drawing/2014/main" id="{690D33BF-045B-4B3A-A209-D51A8A651CA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075" y="3713346"/>
            <a:ext cx="14668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14">
            <a:extLst>
              <a:ext uri="{FF2B5EF4-FFF2-40B4-BE49-F238E27FC236}">
                <a16:creationId xmlns:a16="http://schemas.microsoft.com/office/drawing/2014/main" id="{89636F94-9066-41F8-B490-431FD402D931}"/>
              </a:ext>
            </a:extLst>
          </p:cNvPr>
          <p:cNvSpPr txBox="1"/>
          <p:nvPr userDrawn="1"/>
        </p:nvSpPr>
        <p:spPr>
          <a:xfrm>
            <a:off x="3717621" y="3787830"/>
            <a:ext cx="23362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Sky Technology</a:t>
            </a:r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93FC7F7E-083D-470C-B0FB-3F7EDBB3ED58}"/>
              </a:ext>
            </a:extLst>
          </p:cNvPr>
          <p:cNvSpPr txBox="1"/>
          <p:nvPr userDrawn="1"/>
        </p:nvSpPr>
        <p:spPr>
          <a:xfrm>
            <a:off x="3870021" y="4965008"/>
            <a:ext cx="172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 err="1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OptoSigma</a:t>
            </a:r>
            <a:endParaRPr lang="en-US" sz="2400" dirty="0">
              <a:solidFill>
                <a:srgbClr val="002060"/>
              </a:solidFill>
              <a:latin typeface="+mj-lt"/>
              <a:ea typeface="+mn-ea"/>
              <a:cs typeface="Arial" panose="020B0604020202020204" pitchFamily="34" charset="0"/>
            </a:endParaRPr>
          </a:p>
        </p:txBody>
      </p:sp>
      <p:sp>
        <p:nvSpPr>
          <p:cNvPr id="30" name="TextBox 16">
            <a:extLst>
              <a:ext uri="{FF2B5EF4-FFF2-40B4-BE49-F238E27FC236}">
                <a16:creationId xmlns:a16="http://schemas.microsoft.com/office/drawing/2014/main" id="{7343C9A5-34FE-43BA-A047-A4AD43A13A90}"/>
              </a:ext>
            </a:extLst>
          </p:cNvPr>
          <p:cNvSpPr txBox="1"/>
          <p:nvPr userDrawn="1"/>
        </p:nvSpPr>
        <p:spPr>
          <a:xfrm>
            <a:off x="3870021" y="5680521"/>
            <a:ext cx="1595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Yokogawa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93CE1E69-C7D8-408E-B0BA-B6D93104C2EF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883" y="1606338"/>
            <a:ext cx="2102780" cy="444144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88272AA-A20B-4D39-8198-91F5ACE13B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967262" y="2425058"/>
            <a:ext cx="1817932" cy="368531"/>
            <a:chOff x="2800" y="1375"/>
            <a:chExt cx="809" cy="16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FD784E87-E0D2-477B-B579-317CB284B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00" y="1375"/>
              <a:ext cx="154" cy="154"/>
            </a:xfrm>
            <a:custGeom>
              <a:avLst/>
              <a:gdLst>
                <a:gd name="T0" fmla="*/ 1060 w 1060"/>
                <a:gd name="T1" fmla="*/ 182 h 1062"/>
                <a:gd name="T2" fmla="*/ 621 w 1060"/>
                <a:gd name="T3" fmla="*/ 0 h 1062"/>
                <a:gd name="T4" fmla="*/ 0 w 1060"/>
                <a:gd name="T5" fmla="*/ 621 h 1062"/>
                <a:gd name="T6" fmla="*/ 184 w 1060"/>
                <a:gd name="T7" fmla="*/ 1062 h 1062"/>
                <a:gd name="T8" fmla="*/ 1060 w 1060"/>
                <a:gd name="T9" fmla="*/ 182 h 1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0" h="1062">
                  <a:moveTo>
                    <a:pt x="1060" y="182"/>
                  </a:moveTo>
                  <a:cubicBezTo>
                    <a:pt x="948" y="70"/>
                    <a:pt x="793" y="0"/>
                    <a:pt x="621" y="0"/>
                  </a:cubicBezTo>
                  <a:cubicBezTo>
                    <a:pt x="278" y="0"/>
                    <a:pt x="0" y="278"/>
                    <a:pt x="0" y="621"/>
                  </a:cubicBezTo>
                  <a:cubicBezTo>
                    <a:pt x="0" y="793"/>
                    <a:pt x="70" y="949"/>
                    <a:pt x="184" y="1062"/>
                  </a:cubicBezTo>
                  <a:lnTo>
                    <a:pt x="1060" y="182"/>
                  </a:lnTo>
                </a:path>
              </a:pathLst>
            </a:custGeom>
            <a:solidFill>
              <a:srgbClr val="173E7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5366AB22-7A39-4A62-8B25-2A6D8FD477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36" y="1477"/>
              <a:ext cx="116" cy="58"/>
            </a:xfrm>
            <a:custGeom>
              <a:avLst/>
              <a:gdLst>
                <a:gd name="T0" fmla="*/ 58 w 116"/>
                <a:gd name="T1" fmla="*/ 0 h 58"/>
                <a:gd name="T2" fmla="*/ 0 w 116"/>
                <a:gd name="T3" fmla="*/ 58 h 58"/>
                <a:gd name="T4" fmla="*/ 116 w 116"/>
                <a:gd name="T5" fmla="*/ 58 h 58"/>
                <a:gd name="T6" fmla="*/ 58 w 116"/>
                <a:gd name="T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58">
                  <a:moveTo>
                    <a:pt x="58" y="0"/>
                  </a:moveTo>
                  <a:lnTo>
                    <a:pt x="0" y="58"/>
                  </a:lnTo>
                  <a:lnTo>
                    <a:pt x="116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738656C9-C916-48C1-9F94-8C2A34254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02" y="1410"/>
              <a:ext cx="118" cy="118"/>
            </a:xfrm>
            <a:custGeom>
              <a:avLst/>
              <a:gdLst>
                <a:gd name="T0" fmla="*/ 0 w 118"/>
                <a:gd name="T1" fmla="*/ 59 h 118"/>
                <a:gd name="T2" fmla="*/ 58 w 118"/>
                <a:gd name="T3" fmla="*/ 0 h 118"/>
                <a:gd name="T4" fmla="*/ 118 w 118"/>
                <a:gd name="T5" fmla="*/ 60 h 118"/>
                <a:gd name="T6" fmla="*/ 59 w 118"/>
                <a:gd name="T7" fmla="*/ 118 h 118"/>
                <a:gd name="T8" fmla="*/ 0 w 118"/>
                <a:gd name="T9" fmla="*/ 5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18">
                  <a:moveTo>
                    <a:pt x="0" y="59"/>
                  </a:moveTo>
                  <a:lnTo>
                    <a:pt x="58" y="0"/>
                  </a:lnTo>
                  <a:lnTo>
                    <a:pt x="118" y="60"/>
                  </a:lnTo>
                  <a:lnTo>
                    <a:pt x="59" y="118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55AFB8D5-1007-4493-B5FE-F1217E983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2" y="1410"/>
              <a:ext cx="116" cy="125"/>
            </a:xfrm>
            <a:custGeom>
              <a:avLst/>
              <a:gdLst>
                <a:gd name="T0" fmla="*/ 116 w 116"/>
                <a:gd name="T1" fmla="*/ 0 h 125"/>
                <a:gd name="T2" fmla="*/ 0 w 116"/>
                <a:gd name="T3" fmla="*/ 0 h 125"/>
                <a:gd name="T4" fmla="*/ 0 w 116"/>
                <a:gd name="T5" fmla="*/ 7 h 125"/>
                <a:gd name="T6" fmla="*/ 48 w 116"/>
                <a:gd name="T7" fmla="*/ 7 h 125"/>
                <a:gd name="T8" fmla="*/ 48 w 116"/>
                <a:gd name="T9" fmla="*/ 125 h 125"/>
                <a:gd name="T10" fmla="*/ 70 w 116"/>
                <a:gd name="T11" fmla="*/ 125 h 125"/>
                <a:gd name="T12" fmla="*/ 70 w 116"/>
                <a:gd name="T13" fmla="*/ 7 h 125"/>
                <a:gd name="T14" fmla="*/ 116 w 116"/>
                <a:gd name="T15" fmla="*/ 7 h 125"/>
                <a:gd name="T16" fmla="*/ 116 w 116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25">
                  <a:moveTo>
                    <a:pt x="116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48" y="7"/>
                  </a:lnTo>
                  <a:lnTo>
                    <a:pt x="48" y="125"/>
                  </a:lnTo>
                  <a:lnTo>
                    <a:pt x="70" y="125"/>
                  </a:lnTo>
                  <a:lnTo>
                    <a:pt x="70" y="7"/>
                  </a:lnTo>
                  <a:lnTo>
                    <a:pt x="116" y="7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EB9937C8-BDAC-4F04-9DA2-CA3EBEE65E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35" y="1405"/>
              <a:ext cx="128" cy="133"/>
            </a:xfrm>
            <a:custGeom>
              <a:avLst/>
              <a:gdLst>
                <a:gd name="T0" fmla="*/ 442 w 884"/>
                <a:gd name="T1" fmla="*/ 0 h 920"/>
                <a:gd name="T2" fmla="*/ 0 w 884"/>
                <a:gd name="T3" fmla="*/ 460 h 920"/>
                <a:gd name="T4" fmla="*/ 442 w 884"/>
                <a:gd name="T5" fmla="*/ 920 h 920"/>
                <a:gd name="T6" fmla="*/ 884 w 884"/>
                <a:gd name="T7" fmla="*/ 460 h 920"/>
                <a:gd name="T8" fmla="*/ 442 w 884"/>
                <a:gd name="T9" fmla="*/ 0 h 920"/>
                <a:gd name="T10" fmla="*/ 443 w 884"/>
                <a:gd name="T11" fmla="*/ 869 h 920"/>
                <a:gd name="T12" fmla="*/ 170 w 884"/>
                <a:gd name="T13" fmla="*/ 459 h 920"/>
                <a:gd name="T14" fmla="*/ 443 w 884"/>
                <a:gd name="T15" fmla="*/ 49 h 920"/>
                <a:gd name="T16" fmla="*/ 717 w 884"/>
                <a:gd name="T17" fmla="*/ 459 h 920"/>
                <a:gd name="T18" fmla="*/ 443 w 884"/>
                <a:gd name="T19" fmla="*/ 869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4" h="920">
                  <a:moveTo>
                    <a:pt x="442" y="0"/>
                  </a:moveTo>
                  <a:cubicBezTo>
                    <a:pt x="196" y="0"/>
                    <a:pt x="0" y="210"/>
                    <a:pt x="0" y="460"/>
                  </a:cubicBezTo>
                  <a:cubicBezTo>
                    <a:pt x="0" y="711"/>
                    <a:pt x="196" y="920"/>
                    <a:pt x="442" y="920"/>
                  </a:cubicBezTo>
                  <a:cubicBezTo>
                    <a:pt x="688" y="920"/>
                    <a:pt x="884" y="711"/>
                    <a:pt x="884" y="460"/>
                  </a:cubicBezTo>
                  <a:cubicBezTo>
                    <a:pt x="884" y="210"/>
                    <a:pt x="688" y="0"/>
                    <a:pt x="442" y="0"/>
                  </a:cubicBezTo>
                  <a:close/>
                  <a:moveTo>
                    <a:pt x="443" y="869"/>
                  </a:moveTo>
                  <a:cubicBezTo>
                    <a:pt x="281" y="869"/>
                    <a:pt x="170" y="694"/>
                    <a:pt x="170" y="459"/>
                  </a:cubicBezTo>
                  <a:cubicBezTo>
                    <a:pt x="170" y="223"/>
                    <a:pt x="281" y="49"/>
                    <a:pt x="443" y="49"/>
                  </a:cubicBezTo>
                  <a:cubicBezTo>
                    <a:pt x="606" y="49"/>
                    <a:pt x="717" y="223"/>
                    <a:pt x="717" y="459"/>
                  </a:cubicBezTo>
                  <a:cubicBezTo>
                    <a:pt x="717" y="694"/>
                    <a:pt x="606" y="869"/>
                    <a:pt x="443" y="869"/>
                  </a:cubicBezTo>
                </a:path>
              </a:pathLst>
            </a:custGeom>
            <a:solidFill>
              <a:srgbClr val="173E7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B9EA0B8A-7358-4842-8A4E-C82B457404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75" y="1409"/>
              <a:ext cx="123" cy="130"/>
            </a:xfrm>
            <a:custGeom>
              <a:avLst/>
              <a:gdLst>
                <a:gd name="T0" fmla="*/ 99 w 123"/>
                <a:gd name="T1" fmla="*/ 0 h 130"/>
                <a:gd name="T2" fmla="*/ 63 w 123"/>
                <a:gd name="T3" fmla="*/ 86 h 130"/>
                <a:gd name="T4" fmla="*/ 26 w 123"/>
                <a:gd name="T5" fmla="*/ 1 h 130"/>
                <a:gd name="T6" fmla="*/ 0 w 123"/>
                <a:gd name="T7" fmla="*/ 1 h 130"/>
                <a:gd name="T8" fmla="*/ 0 w 123"/>
                <a:gd name="T9" fmla="*/ 127 h 130"/>
                <a:gd name="T10" fmla="*/ 10 w 123"/>
                <a:gd name="T11" fmla="*/ 127 h 130"/>
                <a:gd name="T12" fmla="*/ 10 w 123"/>
                <a:gd name="T13" fmla="*/ 25 h 130"/>
                <a:gd name="T14" fmla="*/ 57 w 123"/>
                <a:gd name="T15" fmla="*/ 130 h 130"/>
                <a:gd name="T16" fmla="*/ 100 w 123"/>
                <a:gd name="T17" fmla="*/ 24 h 130"/>
                <a:gd name="T18" fmla="*/ 100 w 123"/>
                <a:gd name="T19" fmla="*/ 125 h 130"/>
                <a:gd name="T20" fmla="*/ 123 w 123"/>
                <a:gd name="T21" fmla="*/ 125 h 130"/>
                <a:gd name="T22" fmla="*/ 123 w 123"/>
                <a:gd name="T23" fmla="*/ 0 h 130"/>
                <a:gd name="T24" fmla="*/ 99 w 123"/>
                <a:gd name="T2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3" h="130">
                  <a:moveTo>
                    <a:pt x="99" y="0"/>
                  </a:moveTo>
                  <a:lnTo>
                    <a:pt x="63" y="86"/>
                  </a:lnTo>
                  <a:lnTo>
                    <a:pt x="26" y="1"/>
                  </a:lnTo>
                  <a:lnTo>
                    <a:pt x="0" y="1"/>
                  </a:lnTo>
                  <a:lnTo>
                    <a:pt x="0" y="127"/>
                  </a:lnTo>
                  <a:lnTo>
                    <a:pt x="10" y="127"/>
                  </a:lnTo>
                  <a:lnTo>
                    <a:pt x="10" y="25"/>
                  </a:lnTo>
                  <a:lnTo>
                    <a:pt x="57" y="130"/>
                  </a:lnTo>
                  <a:lnTo>
                    <a:pt x="100" y="24"/>
                  </a:lnTo>
                  <a:lnTo>
                    <a:pt x="100" y="125"/>
                  </a:lnTo>
                  <a:lnTo>
                    <a:pt x="123" y="125"/>
                  </a:lnTo>
                  <a:lnTo>
                    <a:pt x="123" y="0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AF976CE1-3042-4378-B911-65A0B8770A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14" y="1409"/>
              <a:ext cx="76" cy="127"/>
            </a:xfrm>
            <a:custGeom>
              <a:avLst/>
              <a:gdLst>
                <a:gd name="T0" fmla="*/ 76 w 76"/>
                <a:gd name="T1" fmla="*/ 8 h 127"/>
                <a:gd name="T2" fmla="*/ 76 w 76"/>
                <a:gd name="T3" fmla="*/ 0 h 127"/>
                <a:gd name="T4" fmla="*/ 0 w 76"/>
                <a:gd name="T5" fmla="*/ 0 h 127"/>
                <a:gd name="T6" fmla="*/ 0 w 76"/>
                <a:gd name="T7" fmla="*/ 127 h 127"/>
                <a:gd name="T8" fmla="*/ 76 w 76"/>
                <a:gd name="T9" fmla="*/ 127 h 127"/>
                <a:gd name="T10" fmla="*/ 76 w 76"/>
                <a:gd name="T11" fmla="*/ 118 h 127"/>
                <a:gd name="T12" fmla="*/ 23 w 76"/>
                <a:gd name="T13" fmla="*/ 118 h 127"/>
                <a:gd name="T14" fmla="*/ 23 w 76"/>
                <a:gd name="T15" fmla="*/ 65 h 127"/>
                <a:gd name="T16" fmla="*/ 73 w 76"/>
                <a:gd name="T17" fmla="*/ 65 h 127"/>
                <a:gd name="T18" fmla="*/ 73 w 76"/>
                <a:gd name="T19" fmla="*/ 56 h 127"/>
                <a:gd name="T20" fmla="*/ 23 w 76"/>
                <a:gd name="T21" fmla="*/ 56 h 127"/>
                <a:gd name="T22" fmla="*/ 23 w 76"/>
                <a:gd name="T23" fmla="*/ 8 h 127"/>
                <a:gd name="T24" fmla="*/ 76 w 76"/>
                <a:gd name="T25" fmla="*/ 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127">
                  <a:moveTo>
                    <a:pt x="76" y="8"/>
                  </a:moveTo>
                  <a:lnTo>
                    <a:pt x="76" y="0"/>
                  </a:lnTo>
                  <a:lnTo>
                    <a:pt x="0" y="0"/>
                  </a:lnTo>
                  <a:lnTo>
                    <a:pt x="0" y="127"/>
                  </a:lnTo>
                  <a:lnTo>
                    <a:pt x="76" y="127"/>
                  </a:lnTo>
                  <a:lnTo>
                    <a:pt x="76" y="118"/>
                  </a:lnTo>
                  <a:lnTo>
                    <a:pt x="23" y="118"/>
                  </a:lnTo>
                  <a:lnTo>
                    <a:pt x="23" y="65"/>
                  </a:lnTo>
                  <a:lnTo>
                    <a:pt x="73" y="65"/>
                  </a:lnTo>
                  <a:lnTo>
                    <a:pt x="73" y="56"/>
                  </a:lnTo>
                  <a:lnTo>
                    <a:pt x="23" y="56"/>
                  </a:lnTo>
                  <a:lnTo>
                    <a:pt x="23" y="8"/>
                  </a:lnTo>
                  <a:lnTo>
                    <a:pt x="76" y="8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336B2297-BD31-4777-844B-998DE80780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97" y="1409"/>
              <a:ext cx="112" cy="127"/>
            </a:xfrm>
            <a:custGeom>
              <a:avLst/>
              <a:gdLst>
                <a:gd name="T0" fmla="*/ 0 w 112"/>
                <a:gd name="T1" fmla="*/ 0 h 127"/>
                <a:gd name="T2" fmla="*/ 44 w 112"/>
                <a:gd name="T3" fmla="*/ 62 h 127"/>
                <a:gd name="T4" fmla="*/ 44 w 112"/>
                <a:gd name="T5" fmla="*/ 127 h 127"/>
                <a:gd name="T6" fmla="*/ 68 w 112"/>
                <a:gd name="T7" fmla="*/ 127 h 127"/>
                <a:gd name="T8" fmla="*/ 68 w 112"/>
                <a:gd name="T9" fmla="*/ 62 h 127"/>
                <a:gd name="T10" fmla="*/ 112 w 112"/>
                <a:gd name="T11" fmla="*/ 0 h 127"/>
                <a:gd name="T12" fmla="*/ 98 w 112"/>
                <a:gd name="T13" fmla="*/ 0 h 127"/>
                <a:gd name="T14" fmla="*/ 63 w 112"/>
                <a:gd name="T15" fmla="*/ 51 h 127"/>
                <a:gd name="T16" fmla="*/ 28 w 112"/>
                <a:gd name="T17" fmla="*/ 0 h 127"/>
                <a:gd name="T18" fmla="*/ 0 w 112"/>
                <a:gd name="T1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27">
                  <a:moveTo>
                    <a:pt x="0" y="0"/>
                  </a:moveTo>
                  <a:lnTo>
                    <a:pt x="44" y="62"/>
                  </a:lnTo>
                  <a:lnTo>
                    <a:pt x="44" y="127"/>
                  </a:lnTo>
                  <a:lnTo>
                    <a:pt x="68" y="127"/>
                  </a:lnTo>
                  <a:lnTo>
                    <a:pt x="68" y="62"/>
                  </a:lnTo>
                  <a:lnTo>
                    <a:pt x="112" y="0"/>
                  </a:lnTo>
                  <a:lnTo>
                    <a:pt x="98" y="0"/>
                  </a:lnTo>
                  <a:lnTo>
                    <a:pt x="63" y="51"/>
                  </a:lnTo>
                  <a:lnTo>
                    <a:pt x="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</p:grpSp>
      <p:sp>
        <p:nvSpPr>
          <p:cNvPr id="41" name="TextBox 8">
            <a:extLst>
              <a:ext uri="{FF2B5EF4-FFF2-40B4-BE49-F238E27FC236}">
                <a16:creationId xmlns:a16="http://schemas.microsoft.com/office/drawing/2014/main" id="{61710BE8-A1D2-44BD-9249-3ECAE4EE4AAA}"/>
              </a:ext>
            </a:extLst>
          </p:cNvPr>
          <p:cNvSpPr txBox="1"/>
          <p:nvPr userDrawn="1"/>
        </p:nvSpPr>
        <p:spPr>
          <a:xfrm>
            <a:off x="8770674" y="3195159"/>
            <a:ext cx="2512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Osaka University</a:t>
            </a:r>
          </a:p>
        </p:txBody>
      </p:sp>
      <p:sp>
        <p:nvSpPr>
          <p:cNvPr id="42" name="TextBox 8">
            <a:extLst>
              <a:ext uri="{FF2B5EF4-FFF2-40B4-BE49-F238E27FC236}">
                <a16:creationId xmlns:a16="http://schemas.microsoft.com/office/drawing/2014/main" id="{638A4B9F-7CB8-4C82-AD14-C6AC1D8BFEF1}"/>
              </a:ext>
            </a:extLst>
          </p:cNvPr>
          <p:cNvSpPr txBox="1"/>
          <p:nvPr userDrawn="1"/>
        </p:nvSpPr>
        <p:spPr>
          <a:xfrm>
            <a:off x="8849438" y="3997158"/>
            <a:ext cx="33698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Chang Gung University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B8A2396-F959-47D2-B396-D9D5B281E77D}"/>
              </a:ext>
            </a:extLst>
          </p:cNvPr>
          <p:cNvGrpSpPr/>
          <p:nvPr userDrawn="1"/>
        </p:nvGrpSpPr>
        <p:grpSpPr>
          <a:xfrm>
            <a:off x="7796903" y="4965008"/>
            <a:ext cx="1040657" cy="624394"/>
            <a:chOff x="3505200" y="3381598"/>
            <a:chExt cx="3048000" cy="1828800"/>
          </a:xfrm>
        </p:grpSpPr>
        <p:pic>
          <p:nvPicPr>
            <p:cNvPr id="44" name="Picture 2" descr="Image result for 花王 ロゴ">
              <a:extLst>
                <a:ext uri="{FF2B5EF4-FFF2-40B4-BE49-F238E27FC236}">
                  <a16:creationId xmlns:a16="http://schemas.microsoft.com/office/drawing/2014/main" id="{300720BF-7CE9-49B2-B75C-592A08243B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2" descr="Image result for 花王 ロゴ">
              <a:extLst>
                <a:ext uri="{FF2B5EF4-FFF2-40B4-BE49-F238E27FC236}">
                  <a16:creationId xmlns:a16="http://schemas.microsoft.com/office/drawing/2014/main" id="{A98D6645-7E39-4B9E-AD1F-6DD0119CAE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2" descr="Image result for 花王 ロゴ">
              <a:extLst>
                <a:ext uri="{FF2B5EF4-FFF2-40B4-BE49-F238E27FC236}">
                  <a16:creationId xmlns:a16="http://schemas.microsoft.com/office/drawing/2014/main" id="{A598A45C-516D-4B8F-B0B0-C49C2BFC6D7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2" descr="Image result for 花王 ロゴ">
              <a:extLst>
                <a:ext uri="{FF2B5EF4-FFF2-40B4-BE49-F238E27FC236}">
                  <a16:creationId xmlns:a16="http://schemas.microsoft.com/office/drawing/2014/main" id="{D2BCC962-BB7D-44C3-86BB-9C1F596740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花王 ロゴ">
              <a:extLst>
                <a:ext uri="{FF2B5EF4-FFF2-40B4-BE49-F238E27FC236}">
                  <a16:creationId xmlns:a16="http://schemas.microsoft.com/office/drawing/2014/main" id="{70CFDBC6-1EAB-4585-B34F-634A02DBC6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TextBox 8">
            <a:extLst>
              <a:ext uri="{FF2B5EF4-FFF2-40B4-BE49-F238E27FC236}">
                <a16:creationId xmlns:a16="http://schemas.microsoft.com/office/drawing/2014/main" id="{A6AC4D7B-BD2B-4D8F-8F89-3F5584BB8BB7}"/>
              </a:ext>
            </a:extLst>
          </p:cNvPr>
          <p:cNvSpPr txBox="1"/>
          <p:nvPr userDrawn="1"/>
        </p:nvSpPr>
        <p:spPr>
          <a:xfrm>
            <a:off x="8991600" y="5067032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rgbClr val="002060"/>
                </a:solidFill>
                <a:latin typeface="+mj-lt"/>
                <a:ea typeface="+mn-ea"/>
                <a:cs typeface="Arial" panose="020B0604020202020204" pitchFamily="34" charset="0"/>
              </a:rPr>
              <a:t>Kao</a:t>
            </a:r>
          </a:p>
        </p:txBody>
      </p:sp>
    </p:spTree>
    <p:extLst>
      <p:ext uri="{BB962C8B-B14F-4D97-AF65-F5344CB8AC3E}">
        <p14:creationId xmlns:p14="http://schemas.microsoft.com/office/powerpoint/2010/main" val="12460143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65C8A-DBA6-4C83-97BC-39FDB0C7B0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899CD33-760C-4E05-AFAD-26861C6E7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B7E3D5-8EA8-47BB-8720-CCA813D73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F429E-3871-40BC-84A0-5E47B691B53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D7E83D-7A14-4A34-93C6-075DD7077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1737AE-C158-4BA9-ADF8-74A285AD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0262-E4AA-4217-B12D-F8F0974128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1392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82246-D8D1-4772-B6CE-3983FDD81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E3E862-15B3-40B7-9F81-9F012509E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AFDE46-E40B-417A-9436-50F7047A0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F429E-3871-40BC-84A0-5E47B691B53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DAA93A-D5D0-43F1-B169-1119E0406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44AAAD-34F1-4361-BF3E-53E7406C3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0262-E4AA-4217-B12D-F8F0974128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3735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95295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 6">
            <a:extLst>
              <a:ext uri="{FF2B5EF4-FFF2-40B4-BE49-F238E27FC236}">
                <a16:creationId xmlns:a16="http://schemas.microsoft.com/office/drawing/2014/main" id="{CE8D6233-93D2-44EE-B9BC-03C619D4A89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03678" y="2819400"/>
            <a:ext cx="3184645" cy="72699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 algn="ctr">
              <a:buNone/>
              <a:defRPr sz="4400" b="0" baseline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Section title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310973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37583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F65E5B99-039D-4C9D-805B-54D5D81553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49000" y="6248400"/>
            <a:ext cx="869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8182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l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1FD5F17-B80E-4F8F-89A5-C31E7FBC2E9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1146631" y="476223"/>
            <a:ext cx="414337" cy="560388"/>
            <a:chOff x="5617" y="335"/>
            <a:chExt cx="288" cy="389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F01E813-011A-41C7-96B7-079FA37F46A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680000">
              <a:off x="5618" y="385"/>
              <a:ext cx="288" cy="291"/>
            </a:xfrm>
            <a:prstGeom prst="ellipse">
              <a:avLst/>
            </a:prstGeom>
            <a:noFill/>
            <a:ln w="36720">
              <a:solidFill>
                <a:srgbClr val="00FF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buFont typeface="StarSymbol"/>
                <a:buNone/>
              </a:pPr>
              <a:endParaRPr kumimoji="0" lang="ja-JP" altLang="en-US">
                <a:latin typeface="Times New Roman" pitchFamily="18" charset="0"/>
              </a:endParaRPr>
            </a:p>
          </p:txBody>
        </p:sp>
        <p:sp>
          <p:nvSpPr>
            <p:cNvPr id="14" name="Line 5">
              <a:extLst>
                <a:ext uri="{FF2B5EF4-FFF2-40B4-BE49-F238E27FC236}">
                  <a16:creationId xmlns:a16="http://schemas.microsoft.com/office/drawing/2014/main" id="{BE40CD81-9D24-45F7-AD4B-CDE7E9C2E40A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H="1" flipV="1">
              <a:off x="5700" y="335"/>
              <a:ext cx="122" cy="391"/>
            </a:xfrm>
            <a:prstGeom prst="line">
              <a:avLst/>
            </a:prstGeom>
            <a:noFill/>
            <a:ln w="36720">
              <a:solidFill>
                <a:srgbClr val="FFFF00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 typeface="StarSymbol" charset="0"/>
                <a:buNone/>
                <a:defRPr/>
              </a:pPr>
              <a:endParaRPr kumimoji="0" lang="ja-JP" altLang="en-US">
                <a:latin typeface="+mn-lt"/>
                <a:ea typeface="+mn-ea"/>
              </a:endParaRPr>
            </a:p>
          </p:txBody>
        </p:sp>
      </p:grpSp>
      <p:pic>
        <p:nvPicPr>
          <p:cNvPr id="15" name="Picture 7">
            <a:extLst>
              <a:ext uri="{FF2B5EF4-FFF2-40B4-BE49-F238E27FC236}">
                <a16:creationId xmlns:a16="http://schemas.microsoft.com/office/drawing/2014/main" id="{10CCCF90-D4BC-43F2-9EFA-67AD120720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87793" y="300011"/>
            <a:ext cx="869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0914A2-DC4D-4640-8960-695888DB2BAD}"/>
              </a:ext>
            </a:extLst>
          </p:cNvPr>
          <p:cNvCxnSpPr/>
          <p:nvPr userDrawn="1"/>
        </p:nvCxnSpPr>
        <p:spPr bwMode="auto">
          <a:xfrm flipH="1">
            <a:off x="11353800" y="356408"/>
            <a:ext cx="838200" cy="401638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04848F-3869-4192-A98E-EB477CEA37B5}"/>
              </a:ext>
            </a:extLst>
          </p:cNvPr>
          <p:cNvCxnSpPr>
            <a:cxnSpLocks/>
          </p:cNvCxnSpPr>
          <p:nvPr userDrawn="1"/>
        </p:nvCxnSpPr>
        <p:spPr bwMode="auto">
          <a:xfrm flipH="1">
            <a:off x="0" y="756417"/>
            <a:ext cx="11353800" cy="0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105283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テキスト プレースホルダ 6">
            <a:extLst>
              <a:ext uri="{FF2B5EF4-FFF2-40B4-BE49-F238E27FC236}">
                <a16:creationId xmlns:a16="http://schemas.microsoft.com/office/drawing/2014/main" id="{64931B32-3A34-48BE-8B2E-AEFB0C6A0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2301391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Color wheel</a:t>
            </a:r>
            <a:endParaRPr lang="ja-JP" altLang="en-US" dirty="0"/>
          </a:p>
        </p:txBody>
      </p:sp>
      <p:sp>
        <p:nvSpPr>
          <p:cNvPr id="148" name="円/楕円 12">
            <a:extLst>
              <a:ext uri="{FF2B5EF4-FFF2-40B4-BE49-F238E27FC236}">
                <a16:creationId xmlns:a16="http://schemas.microsoft.com/office/drawing/2014/main" id="{F28C18DB-00AB-43D8-BA98-652F7764A73D}"/>
              </a:ext>
            </a:extLst>
          </p:cNvPr>
          <p:cNvSpPr/>
          <p:nvPr userDrawn="1"/>
        </p:nvSpPr>
        <p:spPr>
          <a:xfrm>
            <a:off x="3535362" y="2631450"/>
            <a:ext cx="260350" cy="261938"/>
          </a:xfrm>
          <a:prstGeom prst="ellipse">
            <a:avLst/>
          </a:prstGeom>
          <a:solidFill>
            <a:srgbClr val="00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49" name="円/楕円 13">
            <a:extLst>
              <a:ext uri="{FF2B5EF4-FFF2-40B4-BE49-F238E27FC236}">
                <a16:creationId xmlns:a16="http://schemas.microsoft.com/office/drawing/2014/main" id="{424F2BC5-0A9B-49CD-B2DB-23B85BC8534C}"/>
              </a:ext>
            </a:extLst>
          </p:cNvPr>
          <p:cNvSpPr/>
          <p:nvPr userDrawn="1"/>
        </p:nvSpPr>
        <p:spPr>
          <a:xfrm>
            <a:off x="7940675" y="2631450"/>
            <a:ext cx="260350" cy="261938"/>
          </a:xfrm>
          <a:prstGeom prst="ellipse">
            <a:avLst/>
          </a:prstGeom>
          <a:solidFill>
            <a:srgbClr val="66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0" name="円/楕円 14">
            <a:extLst>
              <a:ext uri="{FF2B5EF4-FFF2-40B4-BE49-F238E27FC236}">
                <a16:creationId xmlns:a16="http://schemas.microsoft.com/office/drawing/2014/main" id="{8ADF305C-2A25-4DE2-9C2E-6DF20D724500}"/>
              </a:ext>
            </a:extLst>
          </p:cNvPr>
          <p:cNvSpPr/>
          <p:nvPr userDrawn="1"/>
        </p:nvSpPr>
        <p:spPr>
          <a:xfrm>
            <a:off x="7573962" y="2631450"/>
            <a:ext cx="260350" cy="261938"/>
          </a:xfrm>
          <a:prstGeom prst="ellipse">
            <a:avLst/>
          </a:prstGeom>
          <a:solidFill>
            <a:srgbClr val="CC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1" name="円/楕円 15">
            <a:extLst>
              <a:ext uri="{FF2B5EF4-FFF2-40B4-BE49-F238E27FC236}">
                <a16:creationId xmlns:a16="http://schemas.microsoft.com/office/drawing/2014/main" id="{1FA661AA-F55E-4938-B63C-E6F663D5345C}"/>
              </a:ext>
            </a:extLst>
          </p:cNvPr>
          <p:cNvSpPr/>
          <p:nvPr userDrawn="1"/>
        </p:nvSpPr>
        <p:spPr>
          <a:xfrm>
            <a:off x="7207250" y="2631450"/>
            <a:ext cx="260350" cy="261938"/>
          </a:xfrm>
          <a:prstGeom prst="ellipse">
            <a:avLst/>
          </a:prstGeom>
          <a:solidFill>
            <a:srgbClr val="FF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2" name="円/楕円 16">
            <a:extLst>
              <a:ext uri="{FF2B5EF4-FFF2-40B4-BE49-F238E27FC236}">
                <a16:creationId xmlns:a16="http://schemas.microsoft.com/office/drawing/2014/main" id="{B8D15FFE-A616-4E0F-98A5-E5707D9E0C7C}"/>
              </a:ext>
            </a:extLst>
          </p:cNvPr>
          <p:cNvSpPr/>
          <p:nvPr userDrawn="1"/>
        </p:nvSpPr>
        <p:spPr>
          <a:xfrm>
            <a:off x="6838950" y="2631450"/>
            <a:ext cx="261937" cy="261938"/>
          </a:xfrm>
          <a:prstGeom prst="ellipse">
            <a:avLst/>
          </a:prstGeom>
          <a:solidFill>
            <a:srgbClr val="FF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3" name="円/楕円 17">
            <a:extLst>
              <a:ext uri="{FF2B5EF4-FFF2-40B4-BE49-F238E27FC236}">
                <a16:creationId xmlns:a16="http://schemas.microsoft.com/office/drawing/2014/main" id="{F54AA6C6-CD64-48F7-86A2-1C446459D65F}"/>
              </a:ext>
            </a:extLst>
          </p:cNvPr>
          <p:cNvSpPr/>
          <p:nvPr userDrawn="1"/>
        </p:nvSpPr>
        <p:spPr>
          <a:xfrm>
            <a:off x="6472237" y="2631450"/>
            <a:ext cx="260350" cy="261938"/>
          </a:xfrm>
          <a:prstGeom prst="ellipse">
            <a:avLst/>
          </a:prstGeom>
          <a:solidFill>
            <a:srgbClr val="FF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4" name="円/楕円 18">
            <a:extLst>
              <a:ext uri="{FF2B5EF4-FFF2-40B4-BE49-F238E27FC236}">
                <a16:creationId xmlns:a16="http://schemas.microsoft.com/office/drawing/2014/main" id="{F1BA1297-3C95-4B25-8FC7-F163BB57FABE}"/>
              </a:ext>
            </a:extLst>
          </p:cNvPr>
          <p:cNvSpPr/>
          <p:nvPr userDrawn="1"/>
        </p:nvSpPr>
        <p:spPr>
          <a:xfrm>
            <a:off x="6105525" y="2631450"/>
            <a:ext cx="260350" cy="261938"/>
          </a:xfrm>
          <a:prstGeom prst="ellipse">
            <a:avLst/>
          </a:prstGeom>
          <a:solidFill>
            <a:srgbClr val="FF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5" name="円/楕円 19">
            <a:extLst>
              <a:ext uri="{FF2B5EF4-FFF2-40B4-BE49-F238E27FC236}">
                <a16:creationId xmlns:a16="http://schemas.microsoft.com/office/drawing/2014/main" id="{02E028F5-53E3-4CA2-8C4D-8A686CC04BF4}"/>
              </a:ext>
            </a:extLst>
          </p:cNvPr>
          <p:cNvSpPr/>
          <p:nvPr userDrawn="1"/>
        </p:nvSpPr>
        <p:spPr>
          <a:xfrm>
            <a:off x="5737225" y="2631450"/>
            <a:ext cx="261937" cy="261938"/>
          </a:xfrm>
          <a:prstGeom prst="ellipse">
            <a:avLst/>
          </a:prstGeom>
          <a:solidFill>
            <a:srgbClr val="FF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6" name="円/楕円 20">
            <a:extLst>
              <a:ext uri="{FF2B5EF4-FFF2-40B4-BE49-F238E27FC236}">
                <a16:creationId xmlns:a16="http://schemas.microsoft.com/office/drawing/2014/main" id="{85AC4EA9-740E-4A7E-84FB-5BD92BF1582B}"/>
              </a:ext>
            </a:extLst>
          </p:cNvPr>
          <p:cNvSpPr/>
          <p:nvPr userDrawn="1"/>
        </p:nvSpPr>
        <p:spPr>
          <a:xfrm>
            <a:off x="5370512" y="2631450"/>
            <a:ext cx="260350" cy="261938"/>
          </a:xfrm>
          <a:prstGeom prst="ellipse">
            <a:avLst/>
          </a:prstGeom>
          <a:solidFill>
            <a:srgbClr val="CC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7" name="円/楕円 21">
            <a:extLst>
              <a:ext uri="{FF2B5EF4-FFF2-40B4-BE49-F238E27FC236}">
                <a16:creationId xmlns:a16="http://schemas.microsoft.com/office/drawing/2014/main" id="{0C897337-805E-482E-A119-5A18306979CC}"/>
              </a:ext>
            </a:extLst>
          </p:cNvPr>
          <p:cNvSpPr/>
          <p:nvPr userDrawn="1"/>
        </p:nvSpPr>
        <p:spPr>
          <a:xfrm>
            <a:off x="5003800" y="2631450"/>
            <a:ext cx="260350" cy="261938"/>
          </a:xfrm>
          <a:prstGeom prst="ellipse">
            <a:avLst/>
          </a:prstGeom>
          <a:solidFill>
            <a:srgbClr val="99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8" name="円/楕円 22">
            <a:extLst>
              <a:ext uri="{FF2B5EF4-FFF2-40B4-BE49-F238E27FC236}">
                <a16:creationId xmlns:a16="http://schemas.microsoft.com/office/drawing/2014/main" id="{47939FB6-6D45-45BA-AA5C-9D2FCB68D58B}"/>
              </a:ext>
            </a:extLst>
          </p:cNvPr>
          <p:cNvSpPr/>
          <p:nvPr userDrawn="1"/>
        </p:nvSpPr>
        <p:spPr>
          <a:xfrm>
            <a:off x="4637087" y="2631450"/>
            <a:ext cx="260350" cy="261938"/>
          </a:xfrm>
          <a:prstGeom prst="ellipse">
            <a:avLst/>
          </a:prstGeom>
          <a:solidFill>
            <a:srgbClr val="66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9" name="円/楕円 23">
            <a:extLst>
              <a:ext uri="{FF2B5EF4-FFF2-40B4-BE49-F238E27FC236}">
                <a16:creationId xmlns:a16="http://schemas.microsoft.com/office/drawing/2014/main" id="{C3B0A261-8909-41C3-B89D-263339D02E96}"/>
              </a:ext>
            </a:extLst>
          </p:cNvPr>
          <p:cNvSpPr/>
          <p:nvPr userDrawn="1"/>
        </p:nvSpPr>
        <p:spPr>
          <a:xfrm>
            <a:off x="4268787" y="2631450"/>
            <a:ext cx="260350" cy="261938"/>
          </a:xfrm>
          <a:prstGeom prst="ellipse">
            <a:avLst/>
          </a:prstGeom>
          <a:solidFill>
            <a:srgbClr val="33CC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0" name="円/楕円 24">
            <a:extLst>
              <a:ext uri="{FF2B5EF4-FFF2-40B4-BE49-F238E27FC236}">
                <a16:creationId xmlns:a16="http://schemas.microsoft.com/office/drawing/2014/main" id="{49081715-32F2-4986-B0F0-76453E1DB358}"/>
              </a:ext>
            </a:extLst>
          </p:cNvPr>
          <p:cNvSpPr/>
          <p:nvPr userDrawn="1"/>
        </p:nvSpPr>
        <p:spPr>
          <a:xfrm>
            <a:off x="3902075" y="2631450"/>
            <a:ext cx="260350" cy="261938"/>
          </a:xfrm>
          <a:prstGeom prst="ellipse">
            <a:avLst/>
          </a:prstGeom>
          <a:solidFill>
            <a:srgbClr val="008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1" name="円/楕円 25">
            <a:extLst>
              <a:ext uri="{FF2B5EF4-FFF2-40B4-BE49-F238E27FC236}">
                <a16:creationId xmlns:a16="http://schemas.microsoft.com/office/drawing/2014/main" id="{5F78395A-F77A-4B49-8D7D-29A3699C2AC5}"/>
              </a:ext>
            </a:extLst>
          </p:cNvPr>
          <p:cNvSpPr/>
          <p:nvPr userDrawn="1"/>
        </p:nvSpPr>
        <p:spPr>
          <a:xfrm>
            <a:off x="3719512" y="2290138"/>
            <a:ext cx="260350" cy="261937"/>
          </a:xfrm>
          <a:prstGeom prst="ellipse">
            <a:avLst/>
          </a:prstGeom>
          <a:solidFill>
            <a:srgbClr val="00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2" name="円/楕円 26">
            <a:extLst>
              <a:ext uri="{FF2B5EF4-FFF2-40B4-BE49-F238E27FC236}">
                <a16:creationId xmlns:a16="http://schemas.microsoft.com/office/drawing/2014/main" id="{A1184D67-B7FB-4B51-8069-BB16E166DA31}"/>
              </a:ext>
            </a:extLst>
          </p:cNvPr>
          <p:cNvSpPr/>
          <p:nvPr userDrawn="1"/>
        </p:nvSpPr>
        <p:spPr>
          <a:xfrm>
            <a:off x="7758112" y="2290138"/>
            <a:ext cx="260350" cy="261937"/>
          </a:xfrm>
          <a:prstGeom prst="ellipse">
            <a:avLst/>
          </a:prstGeom>
          <a:solidFill>
            <a:srgbClr val="99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3" name="円/楕円 27">
            <a:extLst>
              <a:ext uri="{FF2B5EF4-FFF2-40B4-BE49-F238E27FC236}">
                <a16:creationId xmlns:a16="http://schemas.microsoft.com/office/drawing/2014/main" id="{74A469A7-1700-400F-BB2E-FF50FF191ED6}"/>
              </a:ext>
            </a:extLst>
          </p:cNvPr>
          <p:cNvSpPr/>
          <p:nvPr userDrawn="1"/>
        </p:nvSpPr>
        <p:spPr>
          <a:xfrm>
            <a:off x="7391400" y="2290138"/>
            <a:ext cx="260350" cy="261937"/>
          </a:xfrm>
          <a:prstGeom prst="ellipse">
            <a:avLst/>
          </a:prstGeom>
          <a:solidFill>
            <a:srgbClr val="CC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4" name="円/楕円 28">
            <a:extLst>
              <a:ext uri="{FF2B5EF4-FFF2-40B4-BE49-F238E27FC236}">
                <a16:creationId xmlns:a16="http://schemas.microsoft.com/office/drawing/2014/main" id="{79076F31-3839-4443-9BB2-F9DC1543E9EE}"/>
              </a:ext>
            </a:extLst>
          </p:cNvPr>
          <p:cNvSpPr/>
          <p:nvPr userDrawn="1"/>
        </p:nvSpPr>
        <p:spPr>
          <a:xfrm>
            <a:off x="7023100" y="2290138"/>
            <a:ext cx="261937" cy="261937"/>
          </a:xfrm>
          <a:prstGeom prst="ellipse">
            <a:avLst/>
          </a:prstGeom>
          <a:solidFill>
            <a:srgbClr val="CC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5" name="円/楕円 29">
            <a:extLst>
              <a:ext uri="{FF2B5EF4-FFF2-40B4-BE49-F238E27FC236}">
                <a16:creationId xmlns:a16="http://schemas.microsoft.com/office/drawing/2014/main" id="{129E3EDC-B905-4717-A41B-88394EB3A783}"/>
              </a:ext>
            </a:extLst>
          </p:cNvPr>
          <p:cNvSpPr/>
          <p:nvPr userDrawn="1"/>
        </p:nvSpPr>
        <p:spPr>
          <a:xfrm>
            <a:off x="6656387" y="2290138"/>
            <a:ext cx="260350" cy="261937"/>
          </a:xfrm>
          <a:prstGeom prst="ellipse">
            <a:avLst/>
          </a:prstGeom>
          <a:solidFill>
            <a:srgbClr val="CC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6" name="円/楕円 30">
            <a:extLst>
              <a:ext uri="{FF2B5EF4-FFF2-40B4-BE49-F238E27FC236}">
                <a16:creationId xmlns:a16="http://schemas.microsoft.com/office/drawing/2014/main" id="{F76804D9-1E36-4B89-92C3-542D708B619F}"/>
              </a:ext>
            </a:extLst>
          </p:cNvPr>
          <p:cNvSpPr/>
          <p:nvPr userDrawn="1"/>
        </p:nvSpPr>
        <p:spPr>
          <a:xfrm>
            <a:off x="6289675" y="2290138"/>
            <a:ext cx="260350" cy="261937"/>
          </a:xfrm>
          <a:prstGeom prst="ellipse">
            <a:avLst/>
          </a:prstGeom>
          <a:solidFill>
            <a:srgbClr val="CC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7" name="円/楕円 31">
            <a:extLst>
              <a:ext uri="{FF2B5EF4-FFF2-40B4-BE49-F238E27FC236}">
                <a16:creationId xmlns:a16="http://schemas.microsoft.com/office/drawing/2014/main" id="{32A6F05F-4E81-4993-9BD4-1F9628D484C1}"/>
              </a:ext>
            </a:extLst>
          </p:cNvPr>
          <p:cNvSpPr/>
          <p:nvPr userDrawn="1"/>
        </p:nvSpPr>
        <p:spPr>
          <a:xfrm>
            <a:off x="5922962" y="2290138"/>
            <a:ext cx="260350" cy="261937"/>
          </a:xfrm>
          <a:prstGeom prst="ellipse">
            <a:avLst/>
          </a:prstGeom>
          <a:solidFill>
            <a:srgbClr val="CCE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8" name="円/楕円 32">
            <a:extLst>
              <a:ext uri="{FF2B5EF4-FFF2-40B4-BE49-F238E27FC236}">
                <a16:creationId xmlns:a16="http://schemas.microsoft.com/office/drawing/2014/main" id="{C02A0794-E6ED-4C98-8DD2-A915331907F9}"/>
              </a:ext>
            </a:extLst>
          </p:cNvPr>
          <p:cNvSpPr/>
          <p:nvPr userDrawn="1"/>
        </p:nvSpPr>
        <p:spPr>
          <a:xfrm>
            <a:off x="5554662" y="2290138"/>
            <a:ext cx="260350" cy="261937"/>
          </a:xfrm>
          <a:prstGeom prst="ellipse">
            <a:avLst/>
          </a:prstGeom>
          <a:solidFill>
            <a:srgbClr val="CC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9" name="円/楕円 33">
            <a:extLst>
              <a:ext uri="{FF2B5EF4-FFF2-40B4-BE49-F238E27FC236}">
                <a16:creationId xmlns:a16="http://schemas.microsoft.com/office/drawing/2014/main" id="{428A1123-BD1E-43BD-A9FF-6EF70DEC84EA}"/>
              </a:ext>
            </a:extLst>
          </p:cNvPr>
          <p:cNvSpPr/>
          <p:nvPr userDrawn="1"/>
        </p:nvSpPr>
        <p:spPr>
          <a:xfrm>
            <a:off x="5187950" y="2290138"/>
            <a:ext cx="260350" cy="261937"/>
          </a:xfrm>
          <a:prstGeom prst="ellipse">
            <a:avLst/>
          </a:prstGeom>
          <a:solidFill>
            <a:srgbClr val="99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0" name="円/楕円 34">
            <a:extLst>
              <a:ext uri="{FF2B5EF4-FFF2-40B4-BE49-F238E27FC236}">
                <a16:creationId xmlns:a16="http://schemas.microsoft.com/office/drawing/2014/main" id="{8FB39935-04A6-40B5-B21D-4E3A041EF070}"/>
              </a:ext>
            </a:extLst>
          </p:cNvPr>
          <p:cNvSpPr/>
          <p:nvPr userDrawn="1"/>
        </p:nvSpPr>
        <p:spPr>
          <a:xfrm>
            <a:off x="4821237" y="2290138"/>
            <a:ext cx="260350" cy="261937"/>
          </a:xfrm>
          <a:prstGeom prst="ellipse">
            <a:avLst/>
          </a:prstGeom>
          <a:solidFill>
            <a:srgbClr val="66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1" name="円/楕円 35">
            <a:extLst>
              <a:ext uri="{FF2B5EF4-FFF2-40B4-BE49-F238E27FC236}">
                <a16:creationId xmlns:a16="http://schemas.microsoft.com/office/drawing/2014/main" id="{156B03E7-EEB6-40F3-A867-070AB8644415}"/>
              </a:ext>
            </a:extLst>
          </p:cNvPr>
          <p:cNvSpPr/>
          <p:nvPr userDrawn="1"/>
        </p:nvSpPr>
        <p:spPr>
          <a:xfrm>
            <a:off x="4452937" y="2290138"/>
            <a:ext cx="261938" cy="261937"/>
          </a:xfrm>
          <a:prstGeom prst="ellipse">
            <a:avLst/>
          </a:prstGeom>
          <a:solidFill>
            <a:srgbClr val="00FF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2" name="円/楕円 36">
            <a:extLst>
              <a:ext uri="{FF2B5EF4-FFF2-40B4-BE49-F238E27FC236}">
                <a16:creationId xmlns:a16="http://schemas.microsoft.com/office/drawing/2014/main" id="{DBA8E8AA-9488-440B-BDC1-9E2B7F167AF2}"/>
              </a:ext>
            </a:extLst>
          </p:cNvPr>
          <p:cNvSpPr/>
          <p:nvPr userDrawn="1"/>
        </p:nvSpPr>
        <p:spPr>
          <a:xfrm>
            <a:off x="4086225" y="2290138"/>
            <a:ext cx="260350" cy="261937"/>
          </a:xfrm>
          <a:prstGeom prst="ellipse">
            <a:avLst/>
          </a:prstGeom>
          <a:solidFill>
            <a:srgbClr val="00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3" name="円/楕円 37">
            <a:extLst>
              <a:ext uri="{FF2B5EF4-FFF2-40B4-BE49-F238E27FC236}">
                <a16:creationId xmlns:a16="http://schemas.microsoft.com/office/drawing/2014/main" id="{9E549857-BC1D-4E02-9CF4-419E627B88EA}"/>
              </a:ext>
            </a:extLst>
          </p:cNvPr>
          <p:cNvSpPr/>
          <p:nvPr userDrawn="1"/>
        </p:nvSpPr>
        <p:spPr>
          <a:xfrm>
            <a:off x="7573962" y="1950413"/>
            <a:ext cx="260350" cy="260350"/>
          </a:xfrm>
          <a:prstGeom prst="ellipse">
            <a:avLst/>
          </a:prstGeom>
          <a:solidFill>
            <a:srgbClr val="99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4" name="円/楕円 38">
            <a:extLst>
              <a:ext uri="{FF2B5EF4-FFF2-40B4-BE49-F238E27FC236}">
                <a16:creationId xmlns:a16="http://schemas.microsoft.com/office/drawing/2014/main" id="{50AA0E81-0E10-4C58-AF52-6431D1D0CED3}"/>
              </a:ext>
            </a:extLst>
          </p:cNvPr>
          <p:cNvSpPr/>
          <p:nvPr userDrawn="1"/>
        </p:nvSpPr>
        <p:spPr>
          <a:xfrm>
            <a:off x="7207250" y="1950413"/>
            <a:ext cx="260350" cy="260350"/>
          </a:xfrm>
          <a:prstGeom prst="ellipse">
            <a:avLst/>
          </a:prstGeom>
          <a:solidFill>
            <a:srgbClr val="9933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5" name="円/楕円 39">
            <a:extLst>
              <a:ext uri="{FF2B5EF4-FFF2-40B4-BE49-F238E27FC236}">
                <a16:creationId xmlns:a16="http://schemas.microsoft.com/office/drawing/2014/main" id="{9C174907-564C-4F52-8B76-FCEAAF5FBFB0}"/>
              </a:ext>
            </a:extLst>
          </p:cNvPr>
          <p:cNvSpPr/>
          <p:nvPr userDrawn="1"/>
        </p:nvSpPr>
        <p:spPr>
          <a:xfrm>
            <a:off x="6838950" y="1950413"/>
            <a:ext cx="261937" cy="260350"/>
          </a:xfrm>
          <a:prstGeom prst="ellipse">
            <a:avLst/>
          </a:prstGeom>
          <a:solidFill>
            <a:srgbClr val="99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6" name="円/楕円 40">
            <a:extLst>
              <a:ext uri="{FF2B5EF4-FFF2-40B4-BE49-F238E27FC236}">
                <a16:creationId xmlns:a16="http://schemas.microsoft.com/office/drawing/2014/main" id="{097B3A5C-41D3-411B-A3F3-C16663A419CC}"/>
              </a:ext>
            </a:extLst>
          </p:cNvPr>
          <p:cNvSpPr/>
          <p:nvPr userDrawn="1"/>
        </p:nvSpPr>
        <p:spPr>
          <a:xfrm>
            <a:off x="6472237" y="1950413"/>
            <a:ext cx="260350" cy="260350"/>
          </a:xfrm>
          <a:prstGeom prst="ellipse">
            <a:avLst/>
          </a:prstGeom>
          <a:solidFill>
            <a:srgbClr val="99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7" name="円/楕円 41">
            <a:extLst>
              <a:ext uri="{FF2B5EF4-FFF2-40B4-BE49-F238E27FC236}">
                <a16:creationId xmlns:a16="http://schemas.microsoft.com/office/drawing/2014/main" id="{B581D049-766D-435F-BB6C-283BBE6111B9}"/>
              </a:ext>
            </a:extLst>
          </p:cNvPr>
          <p:cNvSpPr/>
          <p:nvPr userDrawn="1"/>
        </p:nvSpPr>
        <p:spPr>
          <a:xfrm>
            <a:off x="6105525" y="1950413"/>
            <a:ext cx="260350" cy="260350"/>
          </a:xfrm>
          <a:prstGeom prst="ellipse">
            <a:avLst/>
          </a:prstGeom>
          <a:solidFill>
            <a:srgbClr val="99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8" name="円/楕円 42">
            <a:extLst>
              <a:ext uri="{FF2B5EF4-FFF2-40B4-BE49-F238E27FC236}">
                <a16:creationId xmlns:a16="http://schemas.microsoft.com/office/drawing/2014/main" id="{EE00BAB7-E71A-47DA-8343-A635AEF20E0F}"/>
              </a:ext>
            </a:extLst>
          </p:cNvPr>
          <p:cNvSpPr/>
          <p:nvPr userDrawn="1"/>
        </p:nvSpPr>
        <p:spPr>
          <a:xfrm>
            <a:off x="5737225" y="1950413"/>
            <a:ext cx="261937" cy="260350"/>
          </a:xfrm>
          <a:prstGeom prst="ellipse">
            <a:avLst/>
          </a:prstGeom>
          <a:solidFill>
            <a:srgbClr val="66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9" name="円/楕円 43">
            <a:extLst>
              <a:ext uri="{FF2B5EF4-FFF2-40B4-BE49-F238E27FC236}">
                <a16:creationId xmlns:a16="http://schemas.microsoft.com/office/drawing/2014/main" id="{D0FC5737-1D4E-4449-8EDD-2535711EFFBF}"/>
              </a:ext>
            </a:extLst>
          </p:cNvPr>
          <p:cNvSpPr/>
          <p:nvPr userDrawn="1"/>
        </p:nvSpPr>
        <p:spPr>
          <a:xfrm>
            <a:off x="5370512" y="1950413"/>
            <a:ext cx="260350" cy="260350"/>
          </a:xfrm>
          <a:prstGeom prst="ellipse">
            <a:avLst/>
          </a:prstGeom>
          <a:solidFill>
            <a:srgbClr val="66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0" name="円/楕円 44">
            <a:extLst>
              <a:ext uri="{FF2B5EF4-FFF2-40B4-BE49-F238E27FC236}">
                <a16:creationId xmlns:a16="http://schemas.microsoft.com/office/drawing/2014/main" id="{2B62DA03-B6BB-45A0-B875-7C3A47F78C20}"/>
              </a:ext>
            </a:extLst>
          </p:cNvPr>
          <p:cNvSpPr/>
          <p:nvPr userDrawn="1"/>
        </p:nvSpPr>
        <p:spPr>
          <a:xfrm>
            <a:off x="5003800" y="1950413"/>
            <a:ext cx="260350" cy="260350"/>
          </a:xfrm>
          <a:prstGeom prst="ellipse">
            <a:avLst/>
          </a:prstGeom>
          <a:solidFill>
            <a:srgbClr val="66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1" name="円/楕円 45">
            <a:extLst>
              <a:ext uri="{FF2B5EF4-FFF2-40B4-BE49-F238E27FC236}">
                <a16:creationId xmlns:a16="http://schemas.microsoft.com/office/drawing/2014/main" id="{506A5A13-3468-45D5-BC9C-95970286C1AD}"/>
              </a:ext>
            </a:extLst>
          </p:cNvPr>
          <p:cNvSpPr/>
          <p:nvPr userDrawn="1"/>
        </p:nvSpPr>
        <p:spPr>
          <a:xfrm>
            <a:off x="4637087" y="1950413"/>
            <a:ext cx="260350" cy="260350"/>
          </a:xfrm>
          <a:prstGeom prst="ellipse">
            <a:avLst/>
          </a:prstGeom>
          <a:solidFill>
            <a:srgbClr val="00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2" name="円/楕円 46">
            <a:extLst>
              <a:ext uri="{FF2B5EF4-FFF2-40B4-BE49-F238E27FC236}">
                <a16:creationId xmlns:a16="http://schemas.microsoft.com/office/drawing/2014/main" id="{AF128DDD-D064-4038-8A96-556CDC6F66D5}"/>
              </a:ext>
            </a:extLst>
          </p:cNvPr>
          <p:cNvSpPr/>
          <p:nvPr userDrawn="1"/>
        </p:nvSpPr>
        <p:spPr>
          <a:xfrm>
            <a:off x="4268787" y="1950413"/>
            <a:ext cx="260350" cy="260350"/>
          </a:xfrm>
          <a:prstGeom prst="ellipse">
            <a:avLst/>
          </a:prstGeom>
          <a:solidFill>
            <a:srgbClr val="00CC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3" name="円/楕円 47">
            <a:extLst>
              <a:ext uri="{FF2B5EF4-FFF2-40B4-BE49-F238E27FC236}">
                <a16:creationId xmlns:a16="http://schemas.microsoft.com/office/drawing/2014/main" id="{EEBC639F-A368-4CD9-B8EF-84F311BA81FA}"/>
              </a:ext>
            </a:extLst>
          </p:cNvPr>
          <p:cNvSpPr/>
          <p:nvPr userDrawn="1"/>
        </p:nvSpPr>
        <p:spPr>
          <a:xfrm>
            <a:off x="3902075" y="1950413"/>
            <a:ext cx="260350" cy="260350"/>
          </a:xfrm>
          <a:prstGeom prst="ellipse">
            <a:avLst/>
          </a:prstGeom>
          <a:solidFill>
            <a:srgbClr val="3399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4" name="円/楕円 48">
            <a:extLst>
              <a:ext uri="{FF2B5EF4-FFF2-40B4-BE49-F238E27FC236}">
                <a16:creationId xmlns:a16="http://schemas.microsoft.com/office/drawing/2014/main" id="{B37E1846-B77F-4473-828D-57E4A161E339}"/>
              </a:ext>
            </a:extLst>
          </p:cNvPr>
          <p:cNvSpPr/>
          <p:nvPr userDrawn="1"/>
        </p:nvSpPr>
        <p:spPr>
          <a:xfrm>
            <a:off x="7391400" y="1609100"/>
            <a:ext cx="260350" cy="260350"/>
          </a:xfrm>
          <a:prstGeom prst="ellipse">
            <a:avLst/>
          </a:prstGeom>
          <a:solidFill>
            <a:srgbClr val="66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5" name="円/楕円 49">
            <a:extLst>
              <a:ext uri="{FF2B5EF4-FFF2-40B4-BE49-F238E27FC236}">
                <a16:creationId xmlns:a16="http://schemas.microsoft.com/office/drawing/2014/main" id="{CCE15DAC-1104-4D76-BD0C-D66A8FF2CC62}"/>
              </a:ext>
            </a:extLst>
          </p:cNvPr>
          <p:cNvSpPr/>
          <p:nvPr userDrawn="1"/>
        </p:nvSpPr>
        <p:spPr>
          <a:xfrm>
            <a:off x="7023100" y="1609100"/>
            <a:ext cx="261937" cy="260350"/>
          </a:xfrm>
          <a:prstGeom prst="ellipse">
            <a:avLst/>
          </a:prstGeom>
          <a:solidFill>
            <a:srgbClr val="66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6" name="円/楕円 50">
            <a:extLst>
              <a:ext uri="{FF2B5EF4-FFF2-40B4-BE49-F238E27FC236}">
                <a16:creationId xmlns:a16="http://schemas.microsoft.com/office/drawing/2014/main" id="{E8211E64-0AC1-4768-85B0-6B4F6C741BF9}"/>
              </a:ext>
            </a:extLst>
          </p:cNvPr>
          <p:cNvSpPr/>
          <p:nvPr userDrawn="1"/>
        </p:nvSpPr>
        <p:spPr>
          <a:xfrm>
            <a:off x="6656387" y="1609100"/>
            <a:ext cx="260350" cy="260350"/>
          </a:xfrm>
          <a:prstGeom prst="ellipse">
            <a:avLst/>
          </a:prstGeom>
          <a:solidFill>
            <a:srgbClr val="66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7" name="円/楕円 51">
            <a:extLst>
              <a:ext uri="{FF2B5EF4-FFF2-40B4-BE49-F238E27FC236}">
                <a16:creationId xmlns:a16="http://schemas.microsoft.com/office/drawing/2014/main" id="{1EEC4F20-C548-4959-A5A8-C8ECA1566D66}"/>
              </a:ext>
            </a:extLst>
          </p:cNvPr>
          <p:cNvSpPr/>
          <p:nvPr userDrawn="1"/>
        </p:nvSpPr>
        <p:spPr>
          <a:xfrm>
            <a:off x="6289675" y="1609100"/>
            <a:ext cx="260350" cy="260350"/>
          </a:xfrm>
          <a:prstGeom prst="ellipse">
            <a:avLst/>
          </a:prstGeom>
          <a:solidFill>
            <a:srgbClr val="66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8" name="円/楕円 52">
            <a:extLst>
              <a:ext uri="{FF2B5EF4-FFF2-40B4-BE49-F238E27FC236}">
                <a16:creationId xmlns:a16="http://schemas.microsoft.com/office/drawing/2014/main" id="{186CF217-BA2F-499F-A5BC-56E7877B8524}"/>
              </a:ext>
            </a:extLst>
          </p:cNvPr>
          <p:cNvSpPr/>
          <p:nvPr userDrawn="1"/>
        </p:nvSpPr>
        <p:spPr>
          <a:xfrm>
            <a:off x="5922962" y="1609100"/>
            <a:ext cx="260350" cy="260350"/>
          </a:xfrm>
          <a:prstGeom prst="ellipse">
            <a:avLst/>
          </a:prstGeom>
          <a:solidFill>
            <a:srgbClr val="33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9" name="円/楕円 53">
            <a:extLst>
              <a:ext uri="{FF2B5EF4-FFF2-40B4-BE49-F238E27FC236}">
                <a16:creationId xmlns:a16="http://schemas.microsoft.com/office/drawing/2014/main" id="{7C1725A4-D017-4491-AE58-0E3DC4FF7204}"/>
              </a:ext>
            </a:extLst>
          </p:cNvPr>
          <p:cNvSpPr/>
          <p:nvPr userDrawn="1"/>
        </p:nvSpPr>
        <p:spPr>
          <a:xfrm>
            <a:off x="5554662" y="1609100"/>
            <a:ext cx="260350" cy="260350"/>
          </a:xfrm>
          <a:prstGeom prst="ellipse">
            <a:avLst/>
          </a:prstGeom>
          <a:solidFill>
            <a:srgbClr val="33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0" name="円/楕円 54">
            <a:extLst>
              <a:ext uri="{FF2B5EF4-FFF2-40B4-BE49-F238E27FC236}">
                <a16:creationId xmlns:a16="http://schemas.microsoft.com/office/drawing/2014/main" id="{2F622DD7-EABA-481E-9314-80FA02AF28A4}"/>
              </a:ext>
            </a:extLst>
          </p:cNvPr>
          <p:cNvSpPr/>
          <p:nvPr userDrawn="1"/>
        </p:nvSpPr>
        <p:spPr>
          <a:xfrm>
            <a:off x="5187950" y="1609100"/>
            <a:ext cx="260350" cy="260350"/>
          </a:xfrm>
          <a:prstGeom prst="ellipse">
            <a:avLst/>
          </a:prstGeom>
          <a:solidFill>
            <a:srgbClr val="00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1" name="円/楕円 55">
            <a:extLst>
              <a:ext uri="{FF2B5EF4-FFF2-40B4-BE49-F238E27FC236}">
                <a16:creationId xmlns:a16="http://schemas.microsoft.com/office/drawing/2014/main" id="{4DAB2182-4BCC-4177-8A5E-09A6D8094EEF}"/>
              </a:ext>
            </a:extLst>
          </p:cNvPr>
          <p:cNvSpPr/>
          <p:nvPr userDrawn="1"/>
        </p:nvSpPr>
        <p:spPr>
          <a:xfrm>
            <a:off x="4821237" y="1609100"/>
            <a:ext cx="260350" cy="260350"/>
          </a:xfrm>
          <a:prstGeom prst="ellipse">
            <a:avLst/>
          </a:prstGeom>
          <a:solidFill>
            <a:srgbClr val="00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2" name="円/楕円 56">
            <a:extLst>
              <a:ext uri="{FF2B5EF4-FFF2-40B4-BE49-F238E27FC236}">
                <a16:creationId xmlns:a16="http://schemas.microsoft.com/office/drawing/2014/main" id="{527F8349-7F23-42CE-9477-C282FEE71C6C}"/>
              </a:ext>
            </a:extLst>
          </p:cNvPr>
          <p:cNvSpPr/>
          <p:nvPr userDrawn="1"/>
        </p:nvSpPr>
        <p:spPr>
          <a:xfrm>
            <a:off x="4452937" y="1609100"/>
            <a:ext cx="261938" cy="260350"/>
          </a:xfrm>
          <a:prstGeom prst="ellipse">
            <a:avLst/>
          </a:prstGeom>
          <a:solidFill>
            <a:srgbClr val="00CC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3" name="円/楕円 57">
            <a:extLst>
              <a:ext uri="{FF2B5EF4-FFF2-40B4-BE49-F238E27FC236}">
                <a16:creationId xmlns:a16="http://schemas.microsoft.com/office/drawing/2014/main" id="{069111EF-F3E2-4E52-A0C1-93FACA9BA877}"/>
              </a:ext>
            </a:extLst>
          </p:cNvPr>
          <p:cNvSpPr/>
          <p:nvPr userDrawn="1"/>
        </p:nvSpPr>
        <p:spPr>
          <a:xfrm>
            <a:off x="4086225" y="1609100"/>
            <a:ext cx="260350" cy="260350"/>
          </a:xfrm>
          <a:prstGeom prst="ellipse">
            <a:avLst/>
          </a:prstGeom>
          <a:solidFill>
            <a:srgbClr val="3399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4" name="円/楕円 58">
            <a:extLst>
              <a:ext uri="{FF2B5EF4-FFF2-40B4-BE49-F238E27FC236}">
                <a16:creationId xmlns:a16="http://schemas.microsoft.com/office/drawing/2014/main" id="{9942ACF7-AD17-4D0A-B59D-0B32FCADEF23}"/>
              </a:ext>
            </a:extLst>
          </p:cNvPr>
          <p:cNvSpPr/>
          <p:nvPr userDrawn="1"/>
        </p:nvSpPr>
        <p:spPr>
          <a:xfrm>
            <a:off x="7207250" y="1267788"/>
            <a:ext cx="260350" cy="260350"/>
          </a:xfrm>
          <a:prstGeom prst="ellipse">
            <a:avLst/>
          </a:prstGeom>
          <a:solidFill>
            <a:srgbClr val="66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5" name="円/楕円 59">
            <a:extLst>
              <a:ext uri="{FF2B5EF4-FFF2-40B4-BE49-F238E27FC236}">
                <a16:creationId xmlns:a16="http://schemas.microsoft.com/office/drawing/2014/main" id="{F4E97986-A594-4A1E-A061-96B322267998}"/>
              </a:ext>
            </a:extLst>
          </p:cNvPr>
          <p:cNvSpPr/>
          <p:nvPr userDrawn="1"/>
        </p:nvSpPr>
        <p:spPr>
          <a:xfrm>
            <a:off x="6838950" y="1267788"/>
            <a:ext cx="261937" cy="260350"/>
          </a:xfrm>
          <a:prstGeom prst="ellipse">
            <a:avLst/>
          </a:prstGeom>
          <a:solidFill>
            <a:srgbClr val="33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6" name="円/楕円 60">
            <a:extLst>
              <a:ext uri="{FF2B5EF4-FFF2-40B4-BE49-F238E27FC236}">
                <a16:creationId xmlns:a16="http://schemas.microsoft.com/office/drawing/2014/main" id="{1F43C08B-B4C2-4B76-94B4-CB30704FC564}"/>
              </a:ext>
            </a:extLst>
          </p:cNvPr>
          <p:cNvSpPr/>
          <p:nvPr userDrawn="1"/>
        </p:nvSpPr>
        <p:spPr>
          <a:xfrm>
            <a:off x="6472237" y="1267788"/>
            <a:ext cx="260350" cy="260350"/>
          </a:xfrm>
          <a:prstGeom prst="ellipse">
            <a:avLst/>
          </a:prstGeom>
          <a:solidFill>
            <a:srgbClr val="33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7" name="円/楕円 61">
            <a:extLst>
              <a:ext uri="{FF2B5EF4-FFF2-40B4-BE49-F238E27FC236}">
                <a16:creationId xmlns:a16="http://schemas.microsoft.com/office/drawing/2014/main" id="{73094C90-45BB-471F-B5BD-76B9E9A4FD01}"/>
              </a:ext>
            </a:extLst>
          </p:cNvPr>
          <p:cNvSpPr/>
          <p:nvPr userDrawn="1"/>
        </p:nvSpPr>
        <p:spPr>
          <a:xfrm>
            <a:off x="6105525" y="1267788"/>
            <a:ext cx="260350" cy="260350"/>
          </a:xfrm>
          <a:prstGeom prst="ellipse">
            <a:avLst/>
          </a:prstGeom>
          <a:solidFill>
            <a:srgbClr val="00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8" name="円/楕円 62">
            <a:extLst>
              <a:ext uri="{FF2B5EF4-FFF2-40B4-BE49-F238E27FC236}">
                <a16:creationId xmlns:a16="http://schemas.microsoft.com/office/drawing/2014/main" id="{38BC6B0C-0017-4522-887C-A21C21F986FC}"/>
              </a:ext>
            </a:extLst>
          </p:cNvPr>
          <p:cNvSpPr/>
          <p:nvPr userDrawn="1"/>
        </p:nvSpPr>
        <p:spPr>
          <a:xfrm>
            <a:off x="5737225" y="1267788"/>
            <a:ext cx="261937" cy="260350"/>
          </a:xfrm>
          <a:prstGeom prst="ellipse">
            <a:avLst/>
          </a:prstGeom>
          <a:solidFill>
            <a:srgbClr val="00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9" name="円/楕円 63">
            <a:extLst>
              <a:ext uri="{FF2B5EF4-FFF2-40B4-BE49-F238E27FC236}">
                <a16:creationId xmlns:a16="http://schemas.microsoft.com/office/drawing/2014/main" id="{DF162D7C-D820-45FF-B952-F00CEC40CBEB}"/>
              </a:ext>
            </a:extLst>
          </p:cNvPr>
          <p:cNvSpPr/>
          <p:nvPr userDrawn="1"/>
        </p:nvSpPr>
        <p:spPr>
          <a:xfrm>
            <a:off x="5370512" y="1267788"/>
            <a:ext cx="260350" cy="260350"/>
          </a:xfrm>
          <a:prstGeom prst="ellipse">
            <a:avLst/>
          </a:prstGeom>
          <a:solidFill>
            <a:srgbClr val="00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0" name="円/楕円 64">
            <a:extLst>
              <a:ext uri="{FF2B5EF4-FFF2-40B4-BE49-F238E27FC236}">
                <a16:creationId xmlns:a16="http://schemas.microsoft.com/office/drawing/2014/main" id="{6588591C-F149-4053-968E-29C8E0E2B70E}"/>
              </a:ext>
            </a:extLst>
          </p:cNvPr>
          <p:cNvSpPr/>
          <p:nvPr userDrawn="1"/>
        </p:nvSpPr>
        <p:spPr>
          <a:xfrm>
            <a:off x="5003800" y="1267788"/>
            <a:ext cx="260350" cy="260350"/>
          </a:xfrm>
          <a:prstGeom prst="ellipse">
            <a:avLst/>
          </a:prstGeom>
          <a:solidFill>
            <a:srgbClr val="33CC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1" name="円/楕円 65">
            <a:extLst>
              <a:ext uri="{FF2B5EF4-FFF2-40B4-BE49-F238E27FC236}">
                <a16:creationId xmlns:a16="http://schemas.microsoft.com/office/drawing/2014/main" id="{BB11660A-3B1E-4B6C-80CA-9C7E5F4C9DF3}"/>
              </a:ext>
            </a:extLst>
          </p:cNvPr>
          <p:cNvSpPr/>
          <p:nvPr userDrawn="1"/>
        </p:nvSpPr>
        <p:spPr>
          <a:xfrm>
            <a:off x="4637087" y="1267788"/>
            <a:ext cx="260350" cy="260350"/>
          </a:xfrm>
          <a:prstGeom prst="ellipse">
            <a:avLst/>
          </a:prstGeom>
          <a:solidFill>
            <a:srgbClr val="0099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2" name="円/楕円 66">
            <a:extLst>
              <a:ext uri="{FF2B5EF4-FFF2-40B4-BE49-F238E27FC236}">
                <a16:creationId xmlns:a16="http://schemas.microsoft.com/office/drawing/2014/main" id="{77B2BD12-AF88-42E7-A1A3-12DEAC603F7F}"/>
              </a:ext>
            </a:extLst>
          </p:cNvPr>
          <p:cNvSpPr/>
          <p:nvPr userDrawn="1"/>
        </p:nvSpPr>
        <p:spPr>
          <a:xfrm>
            <a:off x="4268787" y="1267788"/>
            <a:ext cx="260350" cy="260350"/>
          </a:xfrm>
          <a:prstGeom prst="ellipse">
            <a:avLst/>
          </a:prstGeom>
          <a:solidFill>
            <a:srgbClr val="008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3" name="円/楕円 67">
            <a:extLst>
              <a:ext uri="{FF2B5EF4-FFF2-40B4-BE49-F238E27FC236}">
                <a16:creationId xmlns:a16="http://schemas.microsoft.com/office/drawing/2014/main" id="{B6F52F16-A54B-4D43-9136-F643F9DB437B}"/>
              </a:ext>
            </a:extLst>
          </p:cNvPr>
          <p:cNvSpPr/>
          <p:nvPr userDrawn="1"/>
        </p:nvSpPr>
        <p:spPr>
          <a:xfrm>
            <a:off x="7023100" y="926475"/>
            <a:ext cx="261937" cy="260350"/>
          </a:xfrm>
          <a:prstGeom prst="ellipse">
            <a:avLst/>
          </a:prstGeom>
          <a:solidFill>
            <a:srgbClr val="33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4" name="円/楕円 68">
            <a:extLst>
              <a:ext uri="{FF2B5EF4-FFF2-40B4-BE49-F238E27FC236}">
                <a16:creationId xmlns:a16="http://schemas.microsoft.com/office/drawing/2014/main" id="{7A75B657-FE38-41B2-BD6A-4B85A31E318D}"/>
              </a:ext>
            </a:extLst>
          </p:cNvPr>
          <p:cNvSpPr/>
          <p:nvPr userDrawn="1"/>
        </p:nvSpPr>
        <p:spPr>
          <a:xfrm>
            <a:off x="6656387" y="926475"/>
            <a:ext cx="260350" cy="260350"/>
          </a:xfrm>
          <a:prstGeom prst="ellipse">
            <a:avLst/>
          </a:prstGeom>
          <a:solidFill>
            <a:srgbClr val="3333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5" name="円/楕円 69">
            <a:extLst>
              <a:ext uri="{FF2B5EF4-FFF2-40B4-BE49-F238E27FC236}">
                <a16:creationId xmlns:a16="http://schemas.microsoft.com/office/drawing/2014/main" id="{F4F555E5-2881-4192-901F-E10A474CB3F3}"/>
              </a:ext>
            </a:extLst>
          </p:cNvPr>
          <p:cNvSpPr/>
          <p:nvPr userDrawn="1"/>
        </p:nvSpPr>
        <p:spPr>
          <a:xfrm>
            <a:off x="6289675" y="926475"/>
            <a:ext cx="260350" cy="260350"/>
          </a:xfrm>
          <a:prstGeom prst="ellipse">
            <a:avLst/>
          </a:prstGeom>
          <a:solidFill>
            <a:srgbClr val="00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6" name="円/楕円 70">
            <a:extLst>
              <a:ext uri="{FF2B5EF4-FFF2-40B4-BE49-F238E27FC236}">
                <a16:creationId xmlns:a16="http://schemas.microsoft.com/office/drawing/2014/main" id="{9AD590C0-EF5F-46AA-9AB0-30B86772BDAA}"/>
              </a:ext>
            </a:extLst>
          </p:cNvPr>
          <p:cNvSpPr/>
          <p:nvPr userDrawn="1"/>
        </p:nvSpPr>
        <p:spPr>
          <a:xfrm>
            <a:off x="5922962" y="926475"/>
            <a:ext cx="260350" cy="260350"/>
          </a:xfrm>
          <a:prstGeom prst="ellipse">
            <a:avLst/>
          </a:prstGeom>
          <a:solidFill>
            <a:srgbClr val="00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7" name="円/楕円 71">
            <a:extLst>
              <a:ext uri="{FF2B5EF4-FFF2-40B4-BE49-F238E27FC236}">
                <a16:creationId xmlns:a16="http://schemas.microsoft.com/office/drawing/2014/main" id="{05695C1A-F466-4196-A8A3-ED76A69ADD05}"/>
              </a:ext>
            </a:extLst>
          </p:cNvPr>
          <p:cNvSpPr/>
          <p:nvPr userDrawn="1"/>
        </p:nvSpPr>
        <p:spPr>
          <a:xfrm>
            <a:off x="5554662" y="926475"/>
            <a:ext cx="260350" cy="260350"/>
          </a:xfrm>
          <a:prstGeom prst="ellipse">
            <a:avLst/>
          </a:prstGeom>
          <a:solidFill>
            <a:srgbClr val="00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8" name="円/楕円 72">
            <a:extLst>
              <a:ext uri="{FF2B5EF4-FFF2-40B4-BE49-F238E27FC236}">
                <a16:creationId xmlns:a16="http://schemas.microsoft.com/office/drawing/2014/main" id="{01D04E6B-A1FE-4ED6-8F33-BF9081B2B698}"/>
              </a:ext>
            </a:extLst>
          </p:cNvPr>
          <p:cNvSpPr/>
          <p:nvPr userDrawn="1"/>
        </p:nvSpPr>
        <p:spPr>
          <a:xfrm>
            <a:off x="5187950" y="926475"/>
            <a:ext cx="260350" cy="260350"/>
          </a:xfrm>
          <a:prstGeom prst="ellipse">
            <a:avLst/>
          </a:prstGeom>
          <a:solidFill>
            <a:srgbClr val="0099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9" name="円/楕円 73">
            <a:extLst>
              <a:ext uri="{FF2B5EF4-FFF2-40B4-BE49-F238E27FC236}">
                <a16:creationId xmlns:a16="http://schemas.microsoft.com/office/drawing/2014/main" id="{FB2689CF-E237-49C5-8B2B-E5CB18A564F5}"/>
              </a:ext>
            </a:extLst>
          </p:cNvPr>
          <p:cNvSpPr/>
          <p:nvPr userDrawn="1"/>
        </p:nvSpPr>
        <p:spPr>
          <a:xfrm>
            <a:off x="4821237" y="926475"/>
            <a:ext cx="260350" cy="260350"/>
          </a:xfrm>
          <a:prstGeom prst="ellipse">
            <a:avLst/>
          </a:prstGeom>
          <a:solidFill>
            <a:srgbClr val="00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0" name="円/楕円 74">
            <a:extLst>
              <a:ext uri="{FF2B5EF4-FFF2-40B4-BE49-F238E27FC236}">
                <a16:creationId xmlns:a16="http://schemas.microsoft.com/office/drawing/2014/main" id="{15DC8590-D598-4B5A-BCA1-F891483616BF}"/>
              </a:ext>
            </a:extLst>
          </p:cNvPr>
          <p:cNvSpPr/>
          <p:nvPr userDrawn="1"/>
        </p:nvSpPr>
        <p:spPr>
          <a:xfrm>
            <a:off x="4452937" y="926475"/>
            <a:ext cx="261938" cy="260350"/>
          </a:xfrm>
          <a:prstGeom prst="ellipse">
            <a:avLst/>
          </a:prstGeom>
          <a:solidFill>
            <a:srgbClr val="0066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1" name="円/楕円 75">
            <a:extLst>
              <a:ext uri="{FF2B5EF4-FFF2-40B4-BE49-F238E27FC236}">
                <a16:creationId xmlns:a16="http://schemas.microsoft.com/office/drawing/2014/main" id="{3D2EEA3C-DBB4-4AD8-8B5C-44FCA34FAE76}"/>
              </a:ext>
            </a:extLst>
          </p:cNvPr>
          <p:cNvSpPr/>
          <p:nvPr userDrawn="1"/>
        </p:nvSpPr>
        <p:spPr>
          <a:xfrm>
            <a:off x="6838950" y="585163"/>
            <a:ext cx="261937" cy="260350"/>
          </a:xfrm>
          <a:prstGeom prst="ellipse">
            <a:avLst/>
          </a:prstGeom>
          <a:solidFill>
            <a:srgbClr val="00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2" name="円/楕円 76">
            <a:extLst>
              <a:ext uri="{FF2B5EF4-FFF2-40B4-BE49-F238E27FC236}">
                <a16:creationId xmlns:a16="http://schemas.microsoft.com/office/drawing/2014/main" id="{3F0A8E4A-106E-4C91-AE10-52484E7969F0}"/>
              </a:ext>
            </a:extLst>
          </p:cNvPr>
          <p:cNvSpPr/>
          <p:nvPr userDrawn="1"/>
        </p:nvSpPr>
        <p:spPr>
          <a:xfrm>
            <a:off x="6472237" y="585163"/>
            <a:ext cx="260350" cy="260350"/>
          </a:xfrm>
          <a:prstGeom prst="ellipse">
            <a:avLst/>
          </a:prstGeom>
          <a:solidFill>
            <a:srgbClr val="00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3" name="円/楕円 77">
            <a:extLst>
              <a:ext uri="{FF2B5EF4-FFF2-40B4-BE49-F238E27FC236}">
                <a16:creationId xmlns:a16="http://schemas.microsoft.com/office/drawing/2014/main" id="{A470301C-DEF0-4710-8808-072FEB1D743D}"/>
              </a:ext>
            </a:extLst>
          </p:cNvPr>
          <p:cNvSpPr/>
          <p:nvPr userDrawn="1"/>
        </p:nvSpPr>
        <p:spPr>
          <a:xfrm>
            <a:off x="6105525" y="585163"/>
            <a:ext cx="260350" cy="260350"/>
          </a:xfrm>
          <a:prstGeom prst="ellipse">
            <a:avLst/>
          </a:prstGeom>
          <a:solidFill>
            <a:srgbClr val="00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4" name="円/楕円 78">
            <a:extLst>
              <a:ext uri="{FF2B5EF4-FFF2-40B4-BE49-F238E27FC236}">
                <a16:creationId xmlns:a16="http://schemas.microsoft.com/office/drawing/2014/main" id="{5B48C425-29AA-4016-93A4-F40409B19FD7}"/>
              </a:ext>
            </a:extLst>
          </p:cNvPr>
          <p:cNvSpPr/>
          <p:nvPr userDrawn="1"/>
        </p:nvSpPr>
        <p:spPr>
          <a:xfrm>
            <a:off x="5737225" y="585163"/>
            <a:ext cx="261937" cy="260350"/>
          </a:xfrm>
          <a:prstGeom prst="ellipse">
            <a:avLst/>
          </a:prstGeom>
          <a:solidFill>
            <a:srgbClr val="00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5" name="円/楕円 79">
            <a:extLst>
              <a:ext uri="{FF2B5EF4-FFF2-40B4-BE49-F238E27FC236}">
                <a16:creationId xmlns:a16="http://schemas.microsoft.com/office/drawing/2014/main" id="{C8819790-F74B-46F6-BF53-6913D85E1F37}"/>
              </a:ext>
            </a:extLst>
          </p:cNvPr>
          <p:cNvSpPr/>
          <p:nvPr userDrawn="1"/>
        </p:nvSpPr>
        <p:spPr>
          <a:xfrm>
            <a:off x="5370512" y="585163"/>
            <a:ext cx="260350" cy="260350"/>
          </a:xfrm>
          <a:prstGeom prst="ellipse">
            <a:avLst/>
          </a:prstGeom>
          <a:solidFill>
            <a:srgbClr val="33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6" name="円/楕円 80">
            <a:extLst>
              <a:ext uri="{FF2B5EF4-FFF2-40B4-BE49-F238E27FC236}">
                <a16:creationId xmlns:a16="http://schemas.microsoft.com/office/drawing/2014/main" id="{13A30243-9C8C-4A97-8764-376B29522867}"/>
              </a:ext>
            </a:extLst>
          </p:cNvPr>
          <p:cNvSpPr/>
          <p:nvPr userDrawn="1"/>
        </p:nvSpPr>
        <p:spPr>
          <a:xfrm>
            <a:off x="5003800" y="585163"/>
            <a:ext cx="260350" cy="260350"/>
          </a:xfrm>
          <a:prstGeom prst="ellipse">
            <a:avLst/>
          </a:prstGeom>
          <a:solidFill>
            <a:srgbClr val="33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7" name="円/楕円 81">
            <a:extLst>
              <a:ext uri="{FF2B5EF4-FFF2-40B4-BE49-F238E27FC236}">
                <a16:creationId xmlns:a16="http://schemas.microsoft.com/office/drawing/2014/main" id="{DEEC14B4-E666-4975-8BDF-5C31724F7C2D}"/>
              </a:ext>
            </a:extLst>
          </p:cNvPr>
          <p:cNvSpPr/>
          <p:nvPr userDrawn="1"/>
        </p:nvSpPr>
        <p:spPr>
          <a:xfrm>
            <a:off x="4637087" y="585163"/>
            <a:ext cx="260350" cy="260350"/>
          </a:xfrm>
          <a:prstGeom prst="ellipse">
            <a:avLst/>
          </a:prstGeom>
          <a:solidFill>
            <a:srgbClr val="0033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8" name="円/楕円 82">
            <a:extLst>
              <a:ext uri="{FF2B5EF4-FFF2-40B4-BE49-F238E27FC236}">
                <a16:creationId xmlns:a16="http://schemas.microsoft.com/office/drawing/2014/main" id="{EF07B1DB-3F73-435F-8AEB-088955D1FEA9}"/>
              </a:ext>
            </a:extLst>
          </p:cNvPr>
          <p:cNvSpPr/>
          <p:nvPr userDrawn="1"/>
        </p:nvSpPr>
        <p:spPr>
          <a:xfrm>
            <a:off x="6840537" y="4679325"/>
            <a:ext cx="260350" cy="260350"/>
          </a:xfrm>
          <a:prstGeom prst="ellipse">
            <a:avLst/>
          </a:prstGeom>
          <a:solidFill>
            <a:srgbClr val="A50021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9" name="円/楕円 83">
            <a:extLst>
              <a:ext uri="{FF2B5EF4-FFF2-40B4-BE49-F238E27FC236}">
                <a16:creationId xmlns:a16="http://schemas.microsoft.com/office/drawing/2014/main" id="{B9491AE1-6507-4374-8467-DC42193F6EF3}"/>
              </a:ext>
            </a:extLst>
          </p:cNvPr>
          <p:cNvSpPr/>
          <p:nvPr userDrawn="1"/>
        </p:nvSpPr>
        <p:spPr>
          <a:xfrm>
            <a:off x="6473825" y="4679325"/>
            <a:ext cx="260350" cy="260350"/>
          </a:xfrm>
          <a:prstGeom prst="ellipse">
            <a:avLst/>
          </a:prstGeom>
          <a:solidFill>
            <a:srgbClr val="80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0" name="円/楕円 84">
            <a:extLst>
              <a:ext uri="{FF2B5EF4-FFF2-40B4-BE49-F238E27FC236}">
                <a16:creationId xmlns:a16="http://schemas.microsoft.com/office/drawing/2014/main" id="{3B230F21-0C9F-41E0-AAE5-EF8C47E436FC}"/>
              </a:ext>
            </a:extLst>
          </p:cNvPr>
          <p:cNvSpPr/>
          <p:nvPr userDrawn="1"/>
        </p:nvSpPr>
        <p:spPr>
          <a:xfrm>
            <a:off x="6107112" y="4679325"/>
            <a:ext cx="260350" cy="260350"/>
          </a:xfrm>
          <a:prstGeom prst="ellipse">
            <a:avLst/>
          </a:prstGeom>
          <a:solidFill>
            <a:srgbClr val="99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1" name="円/楕円 85">
            <a:extLst>
              <a:ext uri="{FF2B5EF4-FFF2-40B4-BE49-F238E27FC236}">
                <a16:creationId xmlns:a16="http://schemas.microsoft.com/office/drawing/2014/main" id="{6E384F83-8659-4D7F-964B-527247042DF0}"/>
              </a:ext>
            </a:extLst>
          </p:cNvPr>
          <p:cNvSpPr/>
          <p:nvPr userDrawn="1"/>
        </p:nvSpPr>
        <p:spPr>
          <a:xfrm>
            <a:off x="5738812" y="4679325"/>
            <a:ext cx="261938" cy="260350"/>
          </a:xfrm>
          <a:prstGeom prst="ellipse">
            <a:avLst/>
          </a:prstGeom>
          <a:solidFill>
            <a:srgbClr val="99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2" name="円/楕円 86">
            <a:extLst>
              <a:ext uri="{FF2B5EF4-FFF2-40B4-BE49-F238E27FC236}">
                <a16:creationId xmlns:a16="http://schemas.microsoft.com/office/drawing/2014/main" id="{99FEA48D-B83A-4049-BEE2-13D5B3799841}"/>
              </a:ext>
            </a:extLst>
          </p:cNvPr>
          <p:cNvSpPr/>
          <p:nvPr userDrawn="1"/>
        </p:nvSpPr>
        <p:spPr>
          <a:xfrm>
            <a:off x="5372100" y="4679325"/>
            <a:ext cx="260350" cy="260350"/>
          </a:xfrm>
          <a:prstGeom prst="ellipse">
            <a:avLst/>
          </a:prstGeom>
          <a:solidFill>
            <a:srgbClr val="CC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3" name="円/楕円 87">
            <a:extLst>
              <a:ext uri="{FF2B5EF4-FFF2-40B4-BE49-F238E27FC236}">
                <a16:creationId xmlns:a16="http://schemas.microsoft.com/office/drawing/2014/main" id="{508CF4A1-522F-4895-9B89-CB71C7D6AF9C}"/>
              </a:ext>
            </a:extLst>
          </p:cNvPr>
          <p:cNvSpPr/>
          <p:nvPr userDrawn="1"/>
        </p:nvSpPr>
        <p:spPr>
          <a:xfrm>
            <a:off x="5005387" y="4679325"/>
            <a:ext cx="260350" cy="260350"/>
          </a:xfrm>
          <a:prstGeom prst="ellipse">
            <a:avLst/>
          </a:prstGeom>
          <a:solidFill>
            <a:srgbClr val="99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4" name="円/楕円 88">
            <a:extLst>
              <a:ext uri="{FF2B5EF4-FFF2-40B4-BE49-F238E27FC236}">
                <a16:creationId xmlns:a16="http://schemas.microsoft.com/office/drawing/2014/main" id="{58259E9F-A1D1-4AA4-9528-B63A66F8EF37}"/>
              </a:ext>
            </a:extLst>
          </p:cNvPr>
          <p:cNvSpPr/>
          <p:nvPr userDrawn="1"/>
        </p:nvSpPr>
        <p:spPr>
          <a:xfrm>
            <a:off x="4637087" y="4679325"/>
            <a:ext cx="261938" cy="260350"/>
          </a:xfrm>
          <a:prstGeom prst="ellipse">
            <a:avLst/>
          </a:prstGeom>
          <a:solidFill>
            <a:srgbClr val="66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5" name="円/楕円 89">
            <a:extLst>
              <a:ext uri="{FF2B5EF4-FFF2-40B4-BE49-F238E27FC236}">
                <a16:creationId xmlns:a16="http://schemas.microsoft.com/office/drawing/2014/main" id="{739EF6EC-328E-48B1-8915-D7669CA47C32}"/>
              </a:ext>
            </a:extLst>
          </p:cNvPr>
          <p:cNvSpPr/>
          <p:nvPr userDrawn="1"/>
        </p:nvSpPr>
        <p:spPr>
          <a:xfrm>
            <a:off x="7023100" y="4338013"/>
            <a:ext cx="261937" cy="260350"/>
          </a:xfrm>
          <a:prstGeom prst="ellipse">
            <a:avLst/>
          </a:prstGeom>
          <a:solidFill>
            <a:srgbClr val="9900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6" name="円/楕円 90">
            <a:extLst>
              <a:ext uri="{FF2B5EF4-FFF2-40B4-BE49-F238E27FC236}">
                <a16:creationId xmlns:a16="http://schemas.microsoft.com/office/drawing/2014/main" id="{7A957411-3700-4160-A9A3-5CC0777AA9B6}"/>
              </a:ext>
            </a:extLst>
          </p:cNvPr>
          <p:cNvSpPr/>
          <p:nvPr userDrawn="1"/>
        </p:nvSpPr>
        <p:spPr>
          <a:xfrm>
            <a:off x="6656387" y="4338013"/>
            <a:ext cx="260350" cy="260350"/>
          </a:xfrm>
          <a:prstGeom prst="ellipse">
            <a:avLst/>
          </a:prstGeom>
          <a:solidFill>
            <a:srgbClr val="CC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7" name="円/楕円 91">
            <a:extLst>
              <a:ext uri="{FF2B5EF4-FFF2-40B4-BE49-F238E27FC236}">
                <a16:creationId xmlns:a16="http://schemas.microsoft.com/office/drawing/2014/main" id="{FC77E648-995E-4C16-A19D-FC617EE9D164}"/>
              </a:ext>
            </a:extLst>
          </p:cNvPr>
          <p:cNvSpPr/>
          <p:nvPr userDrawn="1"/>
        </p:nvSpPr>
        <p:spPr>
          <a:xfrm>
            <a:off x="6289675" y="4338013"/>
            <a:ext cx="260350" cy="260350"/>
          </a:xfrm>
          <a:prstGeom prst="ellipse">
            <a:avLst/>
          </a:prstGeom>
          <a:solidFill>
            <a:srgbClr val="FF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8" name="円/楕円 92">
            <a:extLst>
              <a:ext uri="{FF2B5EF4-FFF2-40B4-BE49-F238E27FC236}">
                <a16:creationId xmlns:a16="http://schemas.microsoft.com/office/drawing/2014/main" id="{369E12B6-1E2A-4492-B105-6538BBAC8B95}"/>
              </a:ext>
            </a:extLst>
          </p:cNvPr>
          <p:cNvSpPr/>
          <p:nvPr userDrawn="1"/>
        </p:nvSpPr>
        <p:spPr>
          <a:xfrm>
            <a:off x="5922962" y="4338013"/>
            <a:ext cx="260350" cy="260350"/>
          </a:xfrm>
          <a:prstGeom prst="ellipse">
            <a:avLst/>
          </a:prstGeom>
          <a:solidFill>
            <a:srgbClr val="FF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9" name="円/楕円 93">
            <a:extLst>
              <a:ext uri="{FF2B5EF4-FFF2-40B4-BE49-F238E27FC236}">
                <a16:creationId xmlns:a16="http://schemas.microsoft.com/office/drawing/2014/main" id="{08ECE323-2793-4A86-80FE-903B18554B80}"/>
              </a:ext>
            </a:extLst>
          </p:cNvPr>
          <p:cNvSpPr/>
          <p:nvPr userDrawn="1"/>
        </p:nvSpPr>
        <p:spPr>
          <a:xfrm>
            <a:off x="5554662" y="4338013"/>
            <a:ext cx="260350" cy="260350"/>
          </a:xfrm>
          <a:prstGeom prst="ellipse">
            <a:avLst/>
          </a:prstGeom>
          <a:solidFill>
            <a:srgbClr val="CC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0" name="円/楕円 94">
            <a:extLst>
              <a:ext uri="{FF2B5EF4-FFF2-40B4-BE49-F238E27FC236}">
                <a16:creationId xmlns:a16="http://schemas.microsoft.com/office/drawing/2014/main" id="{D97D2DB8-D3ED-4FEB-B062-0054F6B6B167}"/>
              </a:ext>
            </a:extLst>
          </p:cNvPr>
          <p:cNvSpPr/>
          <p:nvPr userDrawn="1"/>
        </p:nvSpPr>
        <p:spPr>
          <a:xfrm>
            <a:off x="5187950" y="4338013"/>
            <a:ext cx="260350" cy="260350"/>
          </a:xfrm>
          <a:prstGeom prst="ellipse">
            <a:avLst/>
          </a:prstGeom>
          <a:solidFill>
            <a:srgbClr val="FF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1" name="円/楕円 95">
            <a:extLst>
              <a:ext uri="{FF2B5EF4-FFF2-40B4-BE49-F238E27FC236}">
                <a16:creationId xmlns:a16="http://schemas.microsoft.com/office/drawing/2014/main" id="{C1378AF7-2BAE-4950-B8FE-928142351FA6}"/>
              </a:ext>
            </a:extLst>
          </p:cNvPr>
          <p:cNvSpPr/>
          <p:nvPr userDrawn="1"/>
        </p:nvSpPr>
        <p:spPr>
          <a:xfrm>
            <a:off x="4821237" y="4338013"/>
            <a:ext cx="260350" cy="260350"/>
          </a:xfrm>
          <a:prstGeom prst="ellipse">
            <a:avLst/>
          </a:prstGeom>
          <a:solidFill>
            <a:srgbClr val="CC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2" name="円/楕円 96">
            <a:extLst>
              <a:ext uri="{FF2B5EF4-FFF2-40B4-BE49-F238E27FC236}">
                <a16:creationId xmlns:a16="http://schemas.microsoft.com/office/drawing/2014/main" id="{60663432-E838-46E1-A084-BE0B17FB5986}"/>
              </a:ext>
            </a:extLst>
          </p:cNvPr>
          <p:cNvSpPr/>
          <p:nvPr userDrawn="1"/>
        </p:nvSpPr>
        <p:spPr>
          <a:xfrm>
            <a:off x="4452937" y="4338013"/>
            <a:ext cx="261938" cy="260350"/>
          </a:xfrm>
          <a:prstGeom prst="ellipse">
            <a:avLst/>
          </a:prstGeom>
          <a:solidFill>
            <a:srgbClr val="9966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3" name="円/楕円 97">
            <a:extLst>
              <a:ext uri="{FF2B5EF4-FFF2-40B4-BE49-F238E27FC236}">
                <a16:creationId xmlns:a16="http://schemas.microsoft.com/office/drawing/2014/main" id="{34EA4ACA-5F7B-4EEC-B500-201701B15B3F}"/>
              </a:ext>
            </a:extLst>
          </p:cNvPr>
          <p:cNvSpPr/>
          <p:nvPr userDrawn="1"/>
        </p:nvSpPr>
        <p:spPr>
          <a:xfrm>
            <a:off x="7208837" y="3996700"/>
            <a:ext cx="260350" cy="260350"/>
          </a:xfrm>
          <a:prstGeom prst="ellipse">
            <a:avLst/>
          </a:prstGeom>
          <a:solidFill>
            <a:srgbClr val="6600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4" name="円/楕円 98">
            <a:extLst>
              <a:ext uri="{FF2B5EF4-FFF2-40B4-BE49-F238E27FC236}">
                <a16:creationId xmlns:a16="http://schemas.microsoft.com/office/drawing/2014/main" id="{B782E223-8C69-4183-8BEF-A2CFE5F708AE}"/>
              </a:ext>
            </a:extLst>
          </p:cNvPr>
          <p:cNvSpPr/>
          <p:nvPr userDrawn="1"/>
        </p:nvSpPr>
        <p:spPr>
          <a:xfrm>
            <a:off x="6840537" y="3996700"/>
            <a:ext cx="260350" cy="260350"/>
          </a:xfrm>
          <a:prstGeom prst="ellipse">
            <a:avLst/>
          </a:prstGeom>
          <a:solidFill>
            <a:srgbClr val="CC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5" name="円/楕円 99">
            <a:extLst>
              <a:ext uri="{FF2B5EF4-FFF2-40B4-BE49-F238E27FC236}">
                <a16:creationId xmlns:a16="http://schemas.microsoft.com/office/drawing/2014/main" id="{2FDCCF6E-BEBA-4A81-8EA5-F93D42DA561B}"/>
              </a:ext>
            </a:extLst>
          </p:cNvPr>
          <p:cNvSpPr/>
          <p:nvPr userDrawn="1"/>
        </p:nvSpPr>
        <p:spPr>
          <a:xfrm>
            <a:off x="6473825" y="3996700"/>
            <a:ext cx="260350" cy="260350"/>
          </a:xfrm>
          <a:prstGeom prst="ellipse">
            <a:avLst/>
          </a:prstGeom>
          <a:solidFill>
            <a:srgbClr val="FF505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6" name="円/楕円 100">
            <a:extLst>
              <a:ext uri="{FF2B5EF4-FFF2-40B4-BE49-F238E27FC236}">
                <a16:creationId xmlns:a16="http://schemas.microsoft.com/office/drawing/2014/main" id="{A2A9AC25-1934-4781-AE05-70FF6A8B2A4C}"/>
              </a:ext>
            </a:extLst>
          </p:cNvPr>
          <p:cNvSpPr/>
          <p:nvPr userDrawn="1"/>
        </p:nvSpPr>
        <p:spPr>
          <a:xfrm>
            <a:off x="6107112" y="3996700"/>
            <a:ext cx="260350" cy="260350"/>
          </a:xfrm>
          <a:prstGeom prst="ellipse">
            <a:avLst/>
          </a:prstGeom>
          <a:solidFill>
            <a:srgbClr val="FF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7" name="円/楕円 101">
            <a:extLst>
              <a:ext uri="{FF2B5EF4-FFF2-40B4-BE49-F238E27FC236}">
                <a16:creationId xmlns:a16="http://schemas.microsoft.com/office/drawing/2014/main" id="{7A710C9E-1FE8-4D54-BC61-8CEEB9B179A1}"/>
              </a:ext>
            </a:extLst>
          </p:cNvPr>
          <p:cNvSpPr/>
          <p:nvPr userDrawn="1"/>
        </p:nvSpPr>
        <p:spPr>
          <a:xfrm>
            <a:off x="5738812" y="3996700"/>
            <a:ext cx="261938" cy="260350"/>
          </a:xfrm>
          <a:prstGeom prst="ellipse">
            <a:avLst/>
          </a:prstGeom>
          <a:solidFill>
            <a:srgbClr val="FF99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8" name="円/楕円 102">
            <a:extLst>
              <a:ext uri="{FF2B5EF4-FFF2-40B4-BE49-F238E27FC236}">
                <a16:creationId xmlns:a16="http://schemas.microsoft.com/office/drawing/2014/main" id="{1D5B9CEC-EBB2-40C7-8822-DA34B34F0E54}"/>
              </a:ext>
            </a:extLst>
          </p:cNvPr>
          <p:cNvSpPr/>
          <p:nvPr userDrawn="1"/>
        </p:nvSpPr>
        <p:spPr>
          <a:xfrm>
            <a:off x="5372100" y="3996700"/>
            <a:ext cx="260350" cy="260350"/>
          </a:xfrm>
          <a:prstGeom prst="ellipse">
            <a:avLst/>
          </a:prstGeom>
          <a:solidFill>
            <a:srgbClr val="FF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9" name="円/楕円 103">
            <a:extLst>
              <a:ext uri="{FF2B5EF4-FFF2-40B4-BE49-F238E27FC236}">
                <a16:creationId xmlns:a16="http://schemas.microsoft.com/office/drawing/2014/main" id="{C473A8E0-2154-4ED5-97CA-39BE87A828A6}"/>
              </a:ext>
            </a:extLst>
          </p:cNvPr>
          <p:cNvSpPr/>
          <p:nvPr userDrawn="1"/>
        </p:nvSpPr>
        <p:spPr>
          <a:xfrm>
            <a:off x="5005387" y="3996700"/>
            <a:ext cx="260350" cy="260350"/>
          </a:xfrm>
          <a:prstGeom prst="ellipse">
            <a:avLst/>
          </a:prstGeom>
          <a:solidFill>
            <a:srgbClr val="FFFF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0" name="円/楕円 104">
            <a:extLst>
              <a:ext uri="{FF2B5EF4-FFF2-40B4-BE49-F238E27FC236}">
                <a16:creationId xmlns:a16="http://schemas.microsoft.com/office/drawing/2014/main" id="{9BA73309-66DC-48C9-990F-76B0D100927C}"/>
              </a:ext>
            </a:extLst>
          </p:cNvPr>
          <p:cNvSpPr/>
          <p:nvPr userDrawn="1"/>
        </p:nvSpPr>
        <p:spPr>
          <a:xfrm>
            <a:off x="4637087" y="3996700"/>
            <a:ext cx="261938" cy="260350"/>
          </a:xfrm>
          <a:prstGeom prst="ellipse">
            <a:avLst/>
          </a:prstGeom>
          <a:solidFill>
            <a:srgbClr val="CC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1" name="円/楕円 105">
            <a:extLst>
              <a:ext uri="{FF2B5EF4-FFF2-40B4-BE49-F238E27FC236}">
                <a16:creationId xmlns:a16="http://schemas.microsoft.com/office/drawing/2014/main" id="{7399BA15-AAD0-455A-8068-BA759CEAAB98}"/>
              </a:ext>
            </a:extLst>
          </p:cNvPr>
          <p:cNvSpPr/>
          <p:nvPr userDrawn="1"/>
        </p:nvSpPr>
        <p:spPr>
          <a:xfrm>
            <a:off x="4270375" y="3996700"/>
            <a:ext cx="260350" cy="260350"/>
          </a:xfrm>
          <a:prstGeom prst="ellipse">
            <a:avLst/>
          </a:prstGeom>
          <a:solidFill>
            <a:srgbClr val="808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2" name="円/楕円 106">
            <a:extLst>
              <a:ext uri="{FF2B5EF4-FFF2-40B4-BE49-F238E27FC236}">
                <a16:creationId xmlns:a16="http://schemas.microsoft.com/office/drawing/2014/main" id="{0A1BFCC0-A53B-43CC-83AF-6B739BE515A7}"/>
              </a:ext>
            </a:extLst>
          </p:cNvPr>
          <p:cNvSpPr/>
          <p:nvPr userDrawn="1"/>
        </p:nvSpPr>
        <p:spPr>
          <a:xfrm>
            <a:off x="7391400" y="3655388"/>
            <a:ext cx="260350" cy="260350"/>
          </a:xfrm>
          <a:prstGeom prst="ellipse">
            <a:avLst/>
          </a:prstGeom>
          <a:solidFill>
            <a:srgbClr val="9933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3" name="円/楕円 107">
            <a:extLst>
              <a:ext uri="{FF2B5EF4-FFF2-40B4-BE49-F238E27FC236}">
                <a16:creationId xmlns:a16="http://schemas.microsoft.com/office/drawing/2014/main" id="{AF65F9F9-D3E5-4C39-9196-E0ADBB56E8B6}"/>
              </a:ext>
            </a:extLst>
          </p:cNvPr>
          <p:cNvSpPr/>
          <p:nvPr userDrawn="1"/>
        </p:nvSpPr>
        <p:spPr>
          <a:xfrm>
            <a:off x="7023100" y="3655388"/>
            <a:ext cx="261937" cy="260350"/>
          </a:xfrm>
          <a:prstGeom prst="ellipse">
            <a:avLst/>
          </a:prstGeom>
          <a:solidFill>
            <a:srgbClr val="D6009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4" name="円/楕円 108">
            <a:extLst>
              <a:ext uri="{FF2B5EF4-FFF2-40B4-BE49-F238E27FC236}">
                <a16:creationId xmlns:a16="http://schemas.microsoft.com/office/drawing/2014/main" id="{5EACAECD-21CE-4F33-98F6-8745C8FC95EB}"/>
              </a:ext>
            </a:extLst>
          </p:cNvPr>
          <p:cNvSpPr/>
          <p:nvPr userDrawn="1"/>
        </p:nvSpPr>
        <p:spPr>
          <a:xfrm>
            <a:off x="6656387" y="3655388"/>
            <a:ext cx="260350" cy="260350"/>
          </a:xfrm>
          <a:prstGeom prst="ellipse">
            <a:avLst/>
          </a:prstGeom>
          <a:solidFill>
            <a:srgbClr val="FF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5" name="円/楕円 109">
            <a:extLst>
              <a:ext uri="{FF2B5EF4-FFF2-40B4-BE49-F238E27FC236}">
                <a16:creationId xmlns:a16="http://schemas.microsoft.com/office/drawing/2014/main" id="{7315735F-C9C0-4F01-B84B-B855685E8E89}"/>
              </a:ext>
            </a:extLst>
          </p:cNvPr>
          <p:cNvSpPr/>
          <p:nvPr userDrawn="1"/>
        </p:nvSpPr>
        <p:spPr>
          <a:xfrm>
            <a:off x="6289675" y="3655388"/>
            <a:ext cx="260350" cy="260350"/>
          </a:xfrm>
          <a:prstGeom prst="ellipse">
            <a:avLst/>
          </a:prstGeom>
          <a:solidFill>
            <a:srgbClr val="FF7C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6" name="円/楕円 110">
            <a:extLst>
              <a:ext uri="{FF2B5EF4-FFF2-40B4-BE49-F238E27FC236}">
                <a16:creationId xmlns:a16="http://schemas.microsoft.com/office/drawing/2014/main" id="{16B4E968-0B34-4047-974F-21E11F05C6C4}"/>
              </a:ext>
            </a:extLst>
          </p:cNvPr>
          <p:cNvSpPr/>
          <p:nvPr userDrawn="1"/>
        </p:nvSpPr>
        <p:spPr>
          <a:xfrm>
            <a:off x="5922962" y="3655388"/>
            <a:ext cx="260350" cy="260350"/>
          </a:xfrm>
          <a:prstGeom prst="ellipse">
            <a:avLst/>
          </a:prstGeom>
          <a:solidFill>
            <a:srgbClr val="FF99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7" name="円/楕円 111">
            <a:extLst>
              <a:ext uri="{FF2B5EF4-FFF2-40B4-BE49-F238E27FC236}">
                <a16:creationId xmlns:a16="http://schemas.microsoft.com/office/drawing/2014/main" id="{0BBEC98E-B8C8-4083-A4F6-229215399928}"/>
              </a:ext>
            </a:extLst>
          </p:cNvPr>
          <p:cNvSpPr/>
          <p:nvPr userDrawn="1"/>
        </p:nvSpPr>
        <p:spPr>
          <a:xfrm>
            <a:off x="5554662" y="3655388"/>
            <a:ext cx="260350" cy="260350"/>
          </a:xfrm>
          <a:prstGeom prst="ellipse">
            <a:avLst/>
          </a:prstGeom>
          <a:solidFill>
            <a:srgbClr val="FFCC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8" name="円/楕円 112">
            <a:extLst>
              <a:ext uri="{FF2B5EF4-FFF2-40B4-BE49-F238E27FC236}">
                <a16:creationId xmlns:a16="http://schemas.microsoft.com/office/drawing/2014/main" id="{BD175C69-D154-4893-AC9D-38512312D5A6}"/>
              </a:ext>
            </a:extLst>
          </p:cNvPr>
          <p:cNvSpPr/>
          <p:nvPr userDrawn="1"/>
        </p:nvSpPr>
        <p:spPr>
          <a:xfrm>
            <a:off x="5187950" y="3655388"/>
            <a:ext cx="260350" cy="260350"/>
          </a:xfrm>
          <a:prstGeom prst="ellipse">
            <a:avLst/>
          </a:prstGeom>
          <a:solidFill>
            <a:srgbClr val="FF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9" name="円/楕円 113">
            <a:extLst>
              <a:ext uri="{FF2B5EF4-FFF2-40B4-BE49-F238E27FC236}">
                <a16:creationId xmlns:a16="http://schemas.microsoft.com/office/drawing/2014/main" id="{5E37ADC2-FC66-4751-9EF3-0C279456C9CE}"/>
              </a:ext>
            </a:extLst>
          </p:cNvPr>
          <p:cNvSpPr/>
          <p:nvPr userDrawn="1"/>
        </p:nvSpPr>
        <p:spPr>
          <a:xfrm>
            <a:off x="4821237" y="3655388"/>
            <a:ext cx="260350" cy="260350"/>
          </a:xfrm>
          <a:prstGeom prst="ellipse">
            <a:avLst/>
          </a:prstGeom>
          <a:solidFill>
            <a:srgbClr val="CC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0" name="円/楕円 114">
            <a:extLst>
              <a:ext uri="{FF2B5EF4-FFF2-40B4-BE49-F238E27FC236}">
                <a16:creationId xmlns:a16="http://schemas.microsoft.com/office/drawing/2014/main" id="{204C992E-DA2D-4D29-B72B-49A7BE071F0E}"/>
              </a:ext>
            </a:extLst>
          </p:cNvPr>
          <p:cNvSpPr/>
          <p:nvPr userDrawn="1"/>
        </p:nvSpPr>
        <p:spPr>
          <a:xfrm>
            <a:off x="4452937" y="3655388"/>
            <a:ext cx="261938" cy="260350"/>
          </a:xfrm>
          <a:prstGeom prst="ellipse">
            <a:avLst/>
          </a:prstGeom>
          <a:solidFill>
            <a:srgbClr val="99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1" name="円/楕円 115">
            <a:extLst>
              <a:ext uri="{FF2B5EF4-FFF2-40B4-BE49-F238E27FC236}">
                <a16:creationId xmlns:a16="http://schemas.microsoft.com/office/drawing/2014/main" id="{70A37B67-7849-43D3-AD7D-60F79F853FE9}"/>
              </a:ext>
            </a:extLst>
          </p:cNvPr>
          <p:cNvSpPr/>
          <p:nvPr userDrawn="1"/>
        </p:nvSpPr>
        <p:spPr>
          <a:xfrm>
            <a:off x="4086225" y="3655388"/>
            <a:ext cx="260350" cy="260350"/>
          </a:xfrm>
          <a:prstGeom prst="ellipse">
            <a:avLst/>
          </a:prstGeom>
          <a:solidFill>
            <a:srgbClr val="6666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2" name="円/楕円 116">
            <a:extLst>
              <a:ext uri="{FF2B5EF4-FFF2-40B4-BE49-F238E27FC236}">
                <a16:creationId xmlns:a16="http://schemas.microsoft.com/office/drawing/2014/main" id="{C5A1F7D2-5A82-4478-9202-E46C7E5659EB}"/>
              </a:ext>
            </a:extLst>
          </p:cNvPr>
          <p:cNvSpPr/>
          <p:nvPr userDrawn="1"/>
        </p:nvSpPr>
        <p:spPr>
          <a:xfrm>
            <a:off x="7575550" y="3314075"/>
            <a:ext cx="260350" cy="260350"/>
          </a:xfrm>
          <a:prstGeom prst="ellipse">
            <a:avLst/>
          </a:prstGeom>
          <a:solidFill>
            <a:srgbClr val="99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3" name="円/楕円 117">
            <a:extLst>
              <a:ext uri="{FF2B5EF4-FFF2-40B4-BE49-F238E27FC236}">
                <a16:creationId xmlns:a16="http://schemas.microsoft.com/office/drawing/2014/main" id="{51756CF5-9427-4729-B861-74569D14CAC7}"/>
              </a:ext>
            </a:extLst>
          </p:cNvPr>
          <p:cNvSpPr/>
          <p:nvPr userDrawn="1"/>
        </p:nvSpPr>
        <p:spPr>
          <a:xfrm>
            <a:off x="7208837" y="3314075"/>
            <a:ext cx="260350" cy="260350"/>
          </a:xfrm>
          <a:prstGeom prst="ellipse">
            <a:avLst/>
          </a:prstGeom>
          <a:solidFill>
            <a:srgbClr val="CC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4" name="円/楕円 118">
            <a:extLst>
              <a:ext uri="{FF2B5EF4-FFF2-40B4-BE49-F238E27FC236}">
                <a16:creationId xmlns:a16="http://schemas.microsoft.com/office/drawing/2014/main" id="{44E841A6-1BAF-4732-ABA6-4F58CB46FD1E}"/>
              </a:ext>
            </a:extLst>
          </p:cNvPr>
          <p:cNvSpPr/>
          <p:nvPr userDrawn="1"/>
        </p:nvSpPr>
        <p:spPr>
          <a:xfrm>
            <a:off x="6840537" y="3314075"/>
            <a:ext cx="260350" cy="260350"/>
          </a:xfrm>
          <a:prstGeom prst="ellipse">
            <a:avLst/>
          </a:prstGeom>
          <a:solidFill>
            <a:srgbClr val="FF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5" name="円/楕円 119">
            <a:extLst>
              <a:ext uri="{FF2B5EF4-FFF2-40B4-BE49-F238E27FC236}">
                <a16:creationId xmlns:a16="http://schemas.microsoft.com/office/drawing/2014/main" id="{8D47B09F-9492-4615-9A46-3A947F46FD34}"/>
              </a:ext>
            </a:extLst>
          </p:cNvPr>
          <p:cNvSpPr/>
          <p:nvPr userDrawn="1"/>
        </p:nvSpPr>
        <p:spPr>
          <a:xfrm>
            <a:off x="6473825" y="3314075"/>
            <a:ext cx="260350" cy="260350"/>
          </a:xfrm>
          <a:prstGeom prst="ellipse">
            <a:avLst/>
          </a:prstGeom>
          <a:solidFill>
            <a:srgbClr val="FF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6" name="円/楕円 120">
            <a:extLst>
              <a:ext uri="{FF2B5EF4-FFF2-40B4-BE49-F238E27FC236}">
                <a16:creationId xmlns:a16="http://schemas.microsoft.com/office/drawing/2014/main" id="{E7D38692-1986-4847-BC74-3FE1759A29F7}"/>
              </a:ext>
            </a:extLst>
          </p:cNvPr>
          <p:cNvSpPr/>
          <p:nvPr userDrawn="1"/>
        </p:nvSpPr>
        <p:spPr>
          <a:xfrm>
            <a:off x="6107112" y="3314075"/>
            <a:ext cx="260350" cy="260350"/>
          </a:xfrm>
          <a:prstGeom prst="ellipse">
            <a:avLst/>
          </a:prstGeom>
          <a:solidFill>
            <a:srgbClr val="FF99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7" name="円/楕円 121">
            <a:extLst>
              <a:ext uri="{FF2B5EF4-FFF2-40B4-BE49-F238E27FC236}">
                <a16:creationId xmlns:a16="http://schemas.microsoft.com/office/drawing/2014/main" id="{1288A193-A1B1-4380-A2F2-9ED9380F89A6}"/>
              </a:ext>
            </a:extLst>
          </p:cNvPr>
          <p:cNvSpPr/>
          <p:nvPr userDrawn="1"/>
        </p:nvSpPr>
        <p:spPr>
          <a:xfrm>
            <a:off x="5738812" y="3314075"/>
            <a:ext cx="261938" cy="260350"/>
          </a:xfrm>
          <a:prstGeom prst="ellipse">
            <a:avLst/>
          </a:prstGeom>
          <a:solidFill>
            <a:srgbClr val="FFCC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8" name="円/楕円 122">
            <a:extLst>
              <a:ext uri="{FF2B5EF4-FFF2-40B4-BE49-F238E27FC236}">
                <a16:creationId xmlns:a16="http://schemas.microsoft.com/office/drawing/2014/main" id="{F5577929-3759-4AC0-95AC-086BAAEFCCC0}"/>
              </a:ext>
            </a:extLst>
          </p:cNvPr>
          <p:cNvSpPr/>
          <p:nvPr userDrawn="1"/>
        </p:nvSpPr>
        <p:spPr>
          <a:xfrm>
            <a:off x="5372100" y="3314075"/>
            <a:ext cx="260350" cy="260350"/>
          </a:xfrm>
          <a:prstGeom prst="ellipse">
            <a:avLst/>
          </a:prstGeom>
          <a:solidFill>
            <a:srgbClr val="FF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9" name="円/楕円 123">
            <a:extLst>
              <a:ext uri="{FF2B5EF4-FFF2-40B4-BE49-F238E27FC236}">
                <a16:creationId xmlns:a16="http://schemas.microsoft.com/office/drawing/2014/main" id="{2786C85F-B02B-4E24-B78B-D55E4987E4D4}"/>
              </a:ext>
            </a:extLst>
          </p:cNvPr>
          <p:cNvSpPr/>
          <p:nvPr userDrawn="1"/>
        </p:nvSpPr>
        <p:spPr>
          <a:xfrm>
            <a:off x="5005387" y="3314075"/>
            <a:ext cx="260350" cy="260350"/>
          </a:xfrm>
          <a:prstGeom prst="ellipse">
            <a:avLst/>
          </a:prstGeom>
          <a:solidFill>
            <a:srgbClr val="CC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0" name="円/楕円 124">
            <a:extLst>
              <a:ext uri="{FF2B5EF4-FFF2-40B4-BE49-F238E27FC236}">
                <a16:creationId xmlns:a16="http://schemas.microsoft.com/office/drawing/2014/main" id="{F46FA1CE-BECC-40B9-A263-44684E3CEF98}"/>
              </a:ext>
            </a:extLst>
          </p:cNvPr>
          <p:cNvSpPr/>
          <p:nvPr userDrawn="1"/>
        </p:nvSpPr>
        <p:spPr>
          <a:xfrm>
            <a:off x="4637087" y="3314075"/>
            <a:ext cx="261938" cy="260350"/>
          </a:xfrm>
          <a:prstGeom prst="ellipse">
            <a:avLst/>
          </a:prstGeom>
          <a:solidFill>
            <a:srgbClr val="99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1" name="円/楕円 125">
            <a:extLst>
              <a:ext uri="{FF2B5EF4-FFF2-40B4-BE49-F238E27FC236}">
                <a16:creationId xmlns:a16="http://schemas.microsoft.com/office/drawing/2014/main" id="{9B61206F-12E8-49F7-8DFC-F5302CFD66AB}"/>
              </a:ext>
            </a:extLst>
          </p:cNvPr>
          <p:cNvSpPr/>
          <p:nvPr userDrawn="1"/>
        </p:nvSpPr>
        <p:spPr>
          <a:xfrm>
            <a:off x="4270375" y="3314075"/>
            <a:ext cx="260350" cy="260350"/>
          </a:xfrm>
          <a:prstGeom prst="ellipse">
            <a:avLst/>
          </a:prstGeom>
          <a:solidFill>
            <a:srgbClr val="66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2" name="円/楕円 126">
            <a:extLst>
              <a:ext uri="{FF2B5EF4-FFF2-40B4-BE49-F238E27FC236}">
                <a16:creationId xmlns:a16="http://schemas.microsoft.com/office/drawing/2014/main" id="{9D8DE350-8FF2-4731-B3F5-0FB2B6A009F6}"/>
              </a:ext>
            </a:extLst>
          </p:cNvPr>
          <p:cNvSpPr/>
          <p:nvPr userDrawn="1"/>
        </p:nvSpPr>
        <p:spPr>
          <a:xfrm>
            <a:off x="3903662" y="3314075"/>
            <a:ext cx="260350" cy="260350"/>
          </a:xfrm>
          <a:prstGeom prst="ellipse">
            <a:avLst/>
          </a:prstGeom>
          <a:solidFill>
            <a:srgbClr val="33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3" name="円/楕円 127">
            <a:extLst>
              <a:ext uri="{FF2B5EF4-FFF2-40B4-BE49-F238E27FC236}">
                <a16:creationId xmlns:a16="http://schemas.microsoft.com/office/drawing/2014/main" id="{FB53C5FD-F11B-42EF-8E11-6A84EA930F18}"/>
              </a:ext>
            </a:extLst>
          </p:cNvPr>
          <p:cNvSpPr/>
          <p:nvPr userDrawn="1"/>
        </p:nvSpPr>
        <p:spPr>
          <a:xfrm>
            <a:off x="3719512" y="2972763"/>
            <a:ext cx="260350" cy="261937"/>
          </a:xfrm>
          <a:prstGeom prst="ellipse">
            <a:avLst/>
          </a:prstGeom>
          <a:solidFill>
            <a:srgbClr val="33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4" name="円/楕円 128">
            <a:extLst>
              <a:ext uri="{FF2B5EF4-FFF2-40B4-BE49-F238E27FC236}">
                <a16:creationId xmlns:a16="http://schemas.microsoft.com/office/drawing/2014/main" id="{D629A822-83C7-47D6-9B3D-E8B8EDF9B61D}"/>
              </a:ext>
            </a:extLst>
          </p:cNvPr>
          <p:cNvSpPr/>
          <p:nvPr userDrawn="1"/>
        </p:nvSpPr>
        <p:spPr>
          <a:xfrm>
            <a:off x="7758112" y="2972763"/>
            <a:ext cx="260350" cy="261937"/>
          </a:xfrm>
          <a:prstGeom prst="ellipse">
            <a:avLst/>
          </a:prstGeom>
          <a:solidFill>
            <a:srgbClr val="800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5" name="円/楕円 129">
            <a:extLst>
              <a:ext uri="{FF2B5EF4-FFF2-40B4-BE49-F238E27FC236}">
                <a16:creationId xmlns:a16="http://schemas.microsoft.com/office/drawing/2014/main" id="{6EBC76A4-4F2C-4B8E-908C-FC36DAFCE273}"/>
              </a:ext>
            </a:extLst>
          </p:cNvPr>
          <p:cNvSpPr/>
          <p:nvPr userDrawn="1"/>
        </p:nvSpPr>
        <p:spPr>
          <a:xfrm>
            <a:off x="7391400" y="2972763"/>
            <a:ext cx="260350" cy="261937"/>
          </a:xfrm>
          <a:prstGeom prst="ellipse">
            <a:avLst/>
          </a:prstGeom>
          <a:solidFill>
            <a:srgbClr val="CC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6" name="円/楕円 130">
            <a:extLst>
              <a:ext uri="{FF2B5EF4-FFF2-40B4-BE49-F238E27FC236}">
                <a16:creationId xmlns:a16="http://schemas.microsoft.com/office/drawing/2014/main" id="{9CCDB723-9682-4E2D-B97A-919536585AED}"/>
              </a:ext>
            </a:extLst>
          </p:cNvPr>
          <p:cNvSpPr/>
          <p:nvPr userDrawn="1"/>
        </p:nvSpPr>
        <p:spPr>
          <a:xfrm>
            <a:off x="7023100" y="2972763"/>
            <a:ext cx="261937" cy="261937"/>
          </a:xfrm>
          <a:prstGeom prst="ellipse">
            <a:avLst/>
          </a:prstGeom>
          <a:solidFill>
            <a:srgbClr val="FF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7" name="円/楕円 131">
            <a:extLst>
              <a:ext uri="{FF2B5EF4-FFF2-40B4-BE49-F238E27FC236}">
                <a16:creationId xmlns:a16="http://schemas.microsoft.com/office/drawing/2014/main" id="{4FFCD2F4-530C-4BF2-B4CA-75182F0A6F3E}"/>
              </a:ext>
            </a:extLst>
          </p:cNvPr>
          <p:cNvSpPr/>
          <p:nvPr userDrawn="1"/>
        </p:nvSpPr>
        <p:spPr>
          <a:xfrm>
            <a:off x="6656387" y="2972763"/>
            <a:ext cx="260350" cy="261937"/>
          </a:xfrm>
          <a:prstGeom prst="ellipse">
            <a:avLst/>
          </a:prstGeom>
          <a:solidFill>
            <a:srgbClr val="FF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8" name="円/楕円 132">
            <a:extLst>
              <a:ext uri="{FF2B5EF4-FFF2-40B4-BE49-F238E27FC236}">
                <a16:creationId xmlns:a16="http://schemas.microsoft.com/office/drawing/2014/main" id="{E6594723-65DD-4C74-99AC-3EC2CBF9E52D}"/>
              </a:ext>
            </a:extLst>
          </p:cNvPr>
          <p:cNvSpPr/>
          <p:nvPr userDrawn="1"/>
        </p:nvSpPr>
        <p:spPr>
          <a:xfrm>
            <a:off x="6289675" y="2972763"/>
            <a:ext cx="260350" cy="261937"/>
          </a:xfrm>
          <a:prstGeom prst="ellipse">
            <a:avLst/>
          </a:prstGeom>
          <a:solidFill>
            <a:srgbClr val="FF99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9" name="円/楕円 133">
            <a:extLst>
              <a:ext uri="{FF2B5EF4-FFF2-40B4-BE49-F238E27FC236}">
                <a16:creationId xmlns:a16="http://schemas.microsoft.com/office/drawing/2014/main" id="{784DF5E5-5A1E-4E8C-B76A-FCA87DDB50EE}"/>
              </a:ext>
            </a:extLst>
          </p:cNvPr>
          <p:cNvSpPr/>
          <p:nvPr userDrawn="1"/>
        </p:nvSpPr>
        <p:spPr>
          <a:xfrm>
            <a:off x="5922962" y="2972763"/>
            <a:ext cx="260350" cy="261937"/>
          </a:xfrm>
          <a:prstGeom prst="ellipse">
            <a:avLst/>
          </a:prstGeom>
          <a:solidFill>
            <a:srgbClr val="FFCC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0" name="円/楕円 134">
            <a:extLst>
              <a:ext uri="{FF2B5EF4-FFF2-40B4-BE49-F238E27FC236}">
                <a16:creationId xmlns:a16="http://schemas.microsoft.com/office/drawing/2014/main" id="{A8B5E8C4-EF64-4457-BA31-E28E704845CD}"/>
              </a:ext>
            </a:extLst>
          </p:cNvPr>
          <p:cNvSpPr/>
          <p:nvPr userDrawn="1"/>
        </p:nvSpPr>
        <p:spPr>
          <a:xfrm>
            <a:off x="5554662" y="2972763"/>
            <a:ext cx="260350" cy="261937"/>
          </a:xfrm>
          <a:prstGeom prst="ellipse">
            <a:avLst/>
          </a:prstGeom>
          <a:solidFill>
            <a:srgbClr val="FF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1" name="円/楕円 135">
            <a:extLst>
              <a:ext uri="{FF2B5EF4-FFF2-40B4-BE49-F238E27FC236}">
                <a16:creationId xmlns:a16="http://schemas.microsoft.com/office/drawing/2014/main" id="{DC7356B1-7C7F-41EA-886A-6C3B24431D6C}"/>
              </a:ext>
            </a:extLst>
          </p:cNvPr>
          <p:cNvSpPr/>
          <p:nvPr userDrawn="1"/>
        </p:nvSpPr>
        <p:spPr>
          <a:xfrm>
            <a:off x="5187950" y="2972763"/>
            <a:ext cx="260350" cy="261937"/>
          </a:xfrm>
          <a:prstGeom prst="ellipse">
            <a:avLst/>
          </a:prstGeom>
          <a:solidFill>
            <a:srgbClr val="CC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2" name="円/楕円 136">
            <a:extLst>
              <a:ext uri="{FF2B5EF4-FFF2-40B4-BE49-F238E27FC236}">
                <a16:creationId xmlns:a16="http://schemas.microsoft.com/office/drawing/2014/main" id="{C7745CA8-D46C-41C4-9A0D-CC11A3E01CC9}"/>
              </a:ext>
            </a:extLst>
          </p:cNvPr>
          <p:cNvSpPr/>
          <p:nvPr userDrawn="1"/>
        </p:nvSpPr>
        <p:spPr>
          <a:xfrm>
            <a:off x="4821237" y="2972763"/>
            <a:ext cx="260350" cy="261937"/>
          </a:xfrm>
          <a:prstGeom prst="ellipse">
            <a:avLst/>
          </a:prstGeom>
          <a:solidFill>
            <a:srgbClr val="99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3" name="円/楕円 137">
            <a:extLst>
              <a:ext uri="{FF2B5EF4-FFF2-40B4-BE49-F238E27FC236}">
                <a16:creationId xmlns:a16="http://schemas.microsoft.com/office/drawing/2014/main" id="{857A0651-D822-4E69-ABB1-5A1F9DB9F5D1}"/>
              </a:ext>
            </a:extLst>
          </p:cNvPr>
          <p:cNvSpPr/>
          <p:nvPr userDrawn="1"/>
        </p:nvSpPr>
        <p:spPr>
          <a:xfrm>
            <a:off x="4452937" y="2972763"/>
            <a:ext cx="261938" cy="261937"/>
          </a:xfrm>
          <a:prstGeom prst="ellipse">
            <a:avLst/>
          </a:prstGeom>
          <a:solidFill>
            <a:srgbClr val="66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4" name="円/楕円 138">
            <a:extLst>
              <a:ext uri="{FF2B5EF4-FFF2-40B4-BE49-F238E27FC236}">
                <a16:creationId xmlns:a16="http://schemas.microsoft.com/office/drawing/2014/main" id="{305AF2A9-8521-4A13-B6E1-657E6BBD64D2}"/>
              </a:ext>
            </a:extLst>
          </p:cNvPr>
          <p:cNvSpPr/>
          <p:nvPr userDrawn="1"/>
        </p:nvSpPr>
        <p:spPr>
          <a:xfrm>
            <a:off x="4086225" y="2972763"/>
            <a:ext cx="260350" cy="261937"/>
          </a:xfrm>
          <a:prstGeom prst="ellipse">
            <a:avLst/>
          </a:prstGeom>
          <a:solidFill>
            <a:srgbClr val="00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5" name="円/楕円 139">
            <a:extLst>
              <a:ext uri="{FF2B5EF4-FFF2-40B4-BE49-F238E27FC236}">
                <a16:creationId xmlns:a16="http://schemas.microsoft.com/office/drawing/2014/main" id="{0DFDE8DB-AFCD-4C36-A131-D0C0AE8EDC9E}"/>
              </a:ext>
            </a:extLst>
          </p:cNvPr>
          <p:cNvSpPr/>
          <p:nvPr userDrawn="1"/>
        </p:nvSpPr>
        <p:spPr>
          <a:xfrm>
            <a:off x="6851650" y="5715963"/>
            <a:ext cx="260350" cy="261937"/>
          </a:xfrm>
          <a:prstGeom prst="ellipse">
            <a:avLst/>
          </a:prstGeom>
          <a:solidFill>
            <a:srgbClr val="111111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6" name="円/楕円 140">
            <a:extLst>
              <a:ext uri="{FF2B5EF4-FFF2-40B4-BE49-F238E27FC236}">
                <a16:creationId xmlns:a16="http://schemas.microsoft.com/office/drawing/2014/main" id="{6E3B48AF-E88E-49F7-B328-0BF242EFB15F}"/>
              </a:ext>
            </a:extLst>
          </p:cNvPr>
          <p:cNvSpPr/>
          <p:nvPr userDrawn="1"/>
        </p:nvSpPr>
        <p:spPr>
          <a:xfrm>
            <a:off x="6483350" y="5715963"/>
            <a:ext cx="261937" cy="261937"/>
          </a:xfrm>
          <a:prstGeom prst="ellipse">
            <a:avLst/>
          </a:prstGeom>
          <a:solidFill>
            <a:srgbClr val="29292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7" name="円/楕円 141">
            <a:extLst>
              <a:ext uri="{FF2B5EF4-FFF2-40B4-BE49-F238E27FC236}">
                <a16:creationId xmlns:a16="http://schemas.microsoft.com/office/drawing/2014/main" id="{74BECE6D-3C0A-4644-96E8-48FA2D94D672}"/>
              </a:ext>
            </a:extLst>
          </p:cNvPr>
          <p:cNvSpPr/>
          <p:nvPr userDrawn="1"/>
        </p:nvSpPr>
        <p:spPr>
          <a:xfrm>
            <a:off x="6116637" y="5715963"/>
            <a:ext cx="260350" cy="261937"/>
          </a:xfrm>
          <a:prstGeom prst="ellipse">
            <a:avLst/>
          </a:prstGeom>
          <a:solidFill>
            <a:srgbClr val="4D4D4D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8" name="円/楕円 142">
            <a:extLst>
              <a:ext uri="{FF2B5EF4-FFF2-40B4-BE49-F238E27FC236}">
                <a16:creationId xmlns:a16="http://schemas.microsoft.com/office/drawing/2014/main" id="{150E5264-F596-4039-A656-FF9F394F7793}"/>
              </a:ext>
            </a:extLst>
          </p:cNvPr>
          <p:cNvSpPr/>
          <p:nvPr userDrawn="1"/>
        </p:nvSpPr>
        <p:spPr>
          <a:xfrm>
            <a:off x="5749925" y="5715963"/>
            <a:ext cx="260350" cy="261937"/>
          </a:xfrm>
          <a:prstGeom prst="ellipse">
            <a:avLst/>
          </a:prstGeom>
          <a:solidFill>
            <a:srgbClr val="777777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9" name="円/楕円 143">
            <a:extLst>
              <a:ext uri="{FF2B5EF4-FFF2-40B4-BE49-F238E27FC236}">
                <a16:creationId xmlns:a16="http://schemas.microsoft.com/office/drawing/2014/main" id="{327A6EAA-E978-46A6-A01C-87B5665B0419}"/>
              </a:ext>
            </a:extLst>
          </p:cNvPr>
          <p:cNvSpPr/>
          <p:nvPr userDrawn="1"/>
        </p:nvSpPr>
        <p:spPr>
          <a:xfrm>
            <a:off x="5381625" y="5715963"/>
            <a:ext cx="261937" cy="261937"/>
          </a:xfrm>
          <a:prstGeom prst="ellipse">
            <a:avLst/>
          </a:prstGeom>
          <a:solidFill>
            <a:srgbClr val="96969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0" name="円/楕円 144">
            <a:extLst>
              <a:ext uri="{FF2B5EF4-FFF2-40B4-BE49-F238E27FC236}">
                <a16:creationId xmlns:a16="http://schemas.microsoft.com/office/drawing/2014/main" id="{C96596D4-B072-4B31-958D-F173E4B7908D}"/>
              </a:ext>
            </a:extLst>
          </p:cNvPr>
          <p:cNvSpPr/>
          <p:nvPr userDrawn="1"/>
        </p:nvSpPr>
        <p:spPr>
          <a:xfrm>
            <a:off x="5014912" y="5715963"/>
            <a:ext cx="260350" cy="261937"/>
          </a:xfrm>
          <a:prstGeom prst="ellipse">
            <a:avLst/>
          </a:prstGeom>
          <a:solidFill>
            <a:srgbClr val="C0C0C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1" name="円/楕円 145">
            <a:extLst>
              <a:ext uri="{FF2B5EF4-FFF2-40B4-BE49-F238E27FC236}">
                <a16:creationId xmlns:a16="http://schemas.microsoft.com/office/drawing/2014/main" id="{774031E4-4AAE-4B17-BCDA-FC32315FB569}"/>
              </a:ext>
            </a:extLst>
          </p:cNvPr>
          <p:cNvSpPr/>
          <p:nvPr userDrawn="1"/>
        </p:nvSpPr>
        <p:spPr>
          <a:xfrm>
            <a:off x="4648200" y="5715963"/>
            <a:ext cx="260350" cy="261937"/>
          </a:xfrm>
          <a:prstGeom prst="ellipse">
            <a:avLst/>
          </a:prstGeom>
          <a:solidFill>
            <a:srgbClr val="EAEAEA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2" name="円/楕円 146">
            <a:extLst>
              <a:ext uri="{FF2B5EF4-FFF2-40B4-BE49-F238E27FC236}">
                <a16:creationId xmlns:a16="http://schemas.microsoft.com/office/drawing/2014/main" id="{36734946-35C7-4EAA-BCED-9F055DDF6BBA}"/>
              </a:ext>
            </a:extLst>
          </p:cNvPr>
          <p:cNvSpPr/>
          <p:nvPr userDrawn="1"/>
        </p:nvSpPr>
        <p:spPr>
          <a:xfrm>
            <a:off x="7034212" y="5374650"/>
            <a:ext cx="260350" cy="261938"/>
          </a:xfrm>
          <a:prstGeom prst="ellipse">
            <a:avLst/>
          </a:prstGeom>
          <a:solidFill>
            <a:srgbClr val="080808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3" name="円/楕円 147">
            <a:extLst>
              <a:ext uri="{FF2B5EF4-FFF2-40B4-BE49-F238E27FC236}">
                <a16:creationId xmlns:a16="http://schemas.microsoft.com/office/drawing/2014/main" id="{5280BED0-AC8F-4B64-BE7C-F847FF58B06D}"/>
              </a:ext>
            </a:extLst>
          </p:cNvPr>
          <p:cNvSpPr/>
          <p:nvPr userDrawn="1"/>
        </p:nvSpPr>
        <p:spPr>
          <a:xfrm>
            <a:off x="6667500" y="5374650"/>
            <a:ext cx="260350" cy="261938"/>
          </a:xfrm>
          <a:prstGeom prst="ellipse">
            <a:avLst/>
          </a:prstGeom>
          <a:solidFill>
            <a:srgbClr val="1C1C1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4" name="円/楕円 148">
            <a:extLst>
              <a:ext uri="{FF2B5EF4-FFF2-40B4-BE49-F238E27FC236}">
                <a16:creationId xmlns:a16="http://schemas.microsoft.com/office/drawing/2014/main" id="{FB72A47D-18B3-4A09-80F9-221DA0928326}"/>
              </a:ext>
            </a:extLst>
          </p:cNvPr>
          <p:cNvSpPr/>
          <p:nvPr userDrawn="1"/>
        </p:nvSpPr>
        <p:spPr>
          <a:xfrm>
            <a:off x="6299200" y="5374650"/>
            <a:ext cx="260350" cy="261938"/>
          </a:xfrm>
          <a:prstGeom prst="ellipse">
            <a:avLst/>
          </a:prstGeom>
          <a:solidFill>
            <a:srgbClr val="3333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5" name="円/楕円 149">
            <a:extLst>
              <a:ext uri="{FF2B5EF4-FFF2-40B4-BE49-F238E27FC236}">
                <a16:creationId xmlns:a16="http://schemas.microsoft.com/office/drawing/2014/main" id="{12D4DF46-5E6D-4B09-8A6C-4D95CAF543E7}"/>
              </a:ext>
            </a:extLst>
          </p:cNvPr>
          <p:cNvSpPr/>
          <p:nvPr userDrawn="1"/>
        </p:nvSpPr>
        <p:spPr>
          <a:xfrm>
            <a:off x="5932487" y="5374650"/>
            <a:ext cx="260350" cy="261938"/>
          </a:xfrm>
          <a:prstGeom prst="ellipse">
            <a:avLst/>
          </a:prstGeom>
          <a:solidFill>
            <a:srgbClr val="5F5F5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6" name="円/楕円 150">
            <a:extLst>
              <a:ext uri="{FF2B5EF4-FFF2-40B4-BE49-F238E27FC236}">
                <a16:creationId xmlns:a16="http://schemas.microsoft.com/office/drawing/2014/main" id="{EB7F1AB6-A90E-453A-BCFB-E4BE53DCA37C}"/>
              </a:ext>
            </a:extLst>
          </p:cNvPr>
          <p:cNvSpPr/>
          <p:nvPr userDrawn="1"/>
        </p:nvSpPr>
        <p:spPr>
          <a:xfrm>
            <a:off x="5565775" y="5374650"/>
            <a:ext cx="260350" cy="261938"/>
          </a:xfrm>
          <a:prstGeom prst="ellipse">
            <a:avLst/>
          </a:prstGeom>
          <a:solidFill>
            <a:srgbClr val="808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7" name="円/楕円 151">
            <a:extLst>
              <a:ext uri="{FF2B5EF4-FFF2-40B4-BE49-F238E27FC236}">
                <a16:creationId xmlns:a16="http://schemas.microsoft.com/office/drawing/2014/main" id="{123A5B9B-E345-4334-BE4C-0B2666C0D39A}"/>
              </a:ext>
            </a:extLst>
          </p:cNvPr>
          <p:cNvSpPr/>
          <p:nvPr userDrawn="1"/>
        </p:nvSpPr>
        <p:spPr>
          <a:xfrm>
            <a:off x="5197475" y="5374650"/>
            <a:ext cx="260350" cy="261938"/>
          </a:xfrm>
          <a:prstGeom prst="ellipse">
            <a:avLst/>
          </a:prstGeom>
          <a:solidFill>
            <a:srgbClr val="B2B2B2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8" name="円/楕円 152">
            <a:extLst>
              <a:ext uri="{FF2B5EF4-FFF2-40B4-BE49-F238E27FC236}">
                <a16:creationId xmlns:a16="http://schemas.microsoft.com/office/drawing/2014/main" id="{C24205F7-CF71-442A-85EE-DCB087E8EFAE}"/>
              </a:ext>
            </a:extLst>
          </p:cNvPr>
          <p:cNvSpPr/>
          <p:nvPr userDrawn="1"/>
        </p:nvSpPr>
        <p:spPr>
          <a:xfrm>
            <a:off x="4830762" y="5374650"/>
            <a:ext cx="260350" cy="261938"/>
          </a:xfrm>
          <a:prstGeom prst="ellipse">
            <a:avLst/>
          </a:prstGeom>
          <a:solidFill>
            <a:srgbClr val="DDDDDD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9" name="円/楕円 153">
            <a:extLst>
              <a:ext uri="{FF2B5EF4-FFF2-40B4-BE49-F238E27FC236}">
                <a16:creationId xmlns:a16="http://schemas.microsoft.com/office/drawing/2014/main" id="{E4E31EDA-E932-43D2-A86A-8C551F2091AF}"/>
              </a:ext>
            </a:extLst>
          </p:cNvPr>
          <p:cNvSpPr/>
          <p:nvPr userDrawn="1"/>
        </p:nvSpPr>
        <p:spPr>
          <a:xfrm>
            <a:off x="4464050" y="5374650"/>
            <a:ext cx="260350" cy="261938"/>
          </a:xfrm>
          <a:prstGeom prst="ellipse">
            <a:avLst/>
          </a:prstGeom>
          <a:solidFill>
            <a:srgbClr val="F8F8F8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90" name="円/楕円 154">
            <a:extLst>
              <a:ext uri="{FF2B5EF4-FFF2-40B4-BE49-F238E27FC236}">
                <a16:creationId xmlns:a16="http://schemas.microsoft.com/office/drawing/2014/main" id="{2B001ED4-EE8F-4F56-9DEB-131990327597}"/>
              </a:ext>
            </a:extLst>
          </p:cNvPr>
          <p:cNvSpPr>
            <a:spLocks noChangeAspect="1"/>
          </p:cNvSpPr>
          <p:nvPr userDrawn="1"/>
        </p:nvSpPr>
        <p:spPr>
          <a:xfrm>
            <a:off x="7424737" y="5393700"/>
            <a:ext cx="522288" cy="522288"/>
          </a:xfrm>
          <a:prstGeom prst="ellipse">
            <a:avLst/>
          </a:prstGeom>
          <a:solidFill>
            <a:srgbClr val="00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91" name="円/楕円 155">
            <a:extLst>
              <a:ext uri="{FF2B5EF4-FFF2-40B4-BE49-F238E27FC236}">
                <a16:creationId xmlns:a16="http://schemas.microsoft.com/office/drawing/2014/main" id="{05D39CCA-59F6-4AB7-B64F-EFCB90E2CE16}"/>
              </a:ext>
            </a:extLst>
          </p:cNvPr>
          <p:cNvSpPr>
            <a:spLocks noChangeAspect="1"/>
          </p:cNvSpPr>
          <p:nvPr userDrawn="1"/>
        </p:nvSpPr>
        <p:spPr>
          <a:xfrm>
            <a:off x="3795712" y="5393700"/>
            <a:ext cx="522288" cy="522288"/>
          </a:xfrm>
          <a:prstGeom prst="ellipse">
            <a:avLst/>
          </a:prstGeom>
          <a:solidFill>
            <a:srgbClr val="FF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596144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テキスト プレースホルダ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chemeClr val="accent2">
                    <a:lumMod val="50000"/>
                  </a:schemeClr>
                </a:solidFill>
                <a:latin typeface="Calibri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Color combinations</a:t>
            </a:r>
            <a:endParaRPr lang="ja-JP" altLang="en-US" dirty="0"/>
          </a:p>
        </p:txBody>
      </p:sp>
      <p:grpSp>
        <p:nvGrpSpPr>
          <p:cNvPr id="32" name="グループ化 27">
            <a:extLst>
              <a:ext uri="{FF2B5EF4-FFF2-40B4-BE49-F238E27FC236}">
                <a16:creationId xmlns:a16="http://schemas.microsoft.com/office/drawing/2014/main" id="{F5D29651-DB1B-40FA-891D-1ED6D59DB77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231900" y="908050"/>
            <a:ext cx="652463" cy="1395413"/>
            <a:chOff x="1357290" y="1000108"/>
            <a:chExt cx="720000" cy="1540132"/>
          </a:xfrm>
        </p:grpSpPr>
        <p:sp>
          <p:nvSpPr>
            <p:cNvPr id="33" name="円/楕円 13">
              <a:extLst>
                <a:ext uri="{FF2B5EF4-FFF2-40B4-BE49-F238E27FC236}">
                  <a16:creationId xmlns:a16="http://schemas.microsoft.com/office/drawing/2014/main" id="{17868A4A-9C0F-4AB2-9D5D-335FD973D2D3}"/>
                </a:ext>
              </a:extLst>
            </p:cNvPr>
            <p:cNvSpPr/>
            <p:nvPr userDrawn="1"/>
          </p:nvSpPr>
          <p:spPr>
            <a:xfrm>
              <a:off x="1357290" y="1410109"/>
              <a:ext cx="720000" cy="720130"/>
            </a:xfrm>
            <a:prstGeom prst="ellipse">
              <a:avLst/>
            </a:prstGeom>
            <a:solidFill>
              <a:srgbClr val="FF9933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4" name="円/楕円 14">
              <a:extLst>
                <a:ext uri="{FF2B5EF4-FFF2-40B4-BE49-F238E27FC236}">
                  <a16:creationId xmlns:a16="http://schemas.microsoft.com/office/drawing/2014/main" id="{A23559CC-51FA-4B05-A56A-2FCD559F7CC3}"/>
                </a:ext>
              </a:extLst>
            </p:cNvPr>
            <p:cNvSpPr/>
            <p:nvPr userDrawn="1"/>
          </p:nvSpPr>
          <p:spPr>
            <a:xfrm>
              <a:off x="1448385" y="1000108"/>
              <a:ext cx="537810" cy="539659"/>
            </a:xfrm>
            <a:prstGeom prst="ellipse">
              <a:avLst/>
            </a:prstGeom>
            <a:solidFill>
              <a:srgbClr val="FFCC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5" name="円/楕円 15">
              <a:extLst>
                <a:ext uri="{FF2B5EF4-FFF2-40B4-BE49-F238E27FC236}">
                  <a16:creationId xmlns:a16="http://schemas.microsoft.com/office/drawing/2014/main" id="{AFA8DE09-ED8D-45D8-BFBB-E2F13935710F}"/>
                </a:ext>
              </a:extLst>
            </p:cNvPr>
            <p:cNvSpPr/>
            <p:nvPr userDrawn="1"/>
          </p:nvSpPr>
          <p:spPr>
            <a:xfrm>
              <a:off x="1448385" y="2000581"/>
              <a:ext cx="537810" cy="539659"/>
            </a:xfrm>
            <a:prstGeom prst="ellipse">
              <a:avLst/>
            </a:prstGeom>
            <a:solidFill>
              <a:srgbClr val="9933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36" name="グループ化 31">
            <a:extLst>
              <a:ext uri="{FF2B5EF4-FFF2-40B4-BE49-F238E27FC236}">
                <a16:creationId xmlns:a16="http://schemas.microsoft.com/office/drawing/2014/main" id="{555E6194-C277-4254-9EC9-1F1DFBE6EF6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527300" y="4017963"/>
            <a:ext cx="654050" cy="1397000"/>
            <a:chOff x="2464579" y="1000108"/>
            <a:chExt cx="720000" cy="1540132"/>
          </a:xfrm>
        </p:grpSpPr>
        <p:sp>
          <p:nvSpPr>
            <p:cNvPr id="37" name="円/楕円 17">
              <a:extLst>
                <a:ext uri="{FF2B5EF4-FFF2-40B4-BE49-F238E27FC236}">
                  <a16:creationId xmlns:a16="http://schemas.microsoft.com/office/drawing/2014/main" id="{5C0BC6EE-5B8B-4BB9-AB88-000021953E9A}"/>
                </a:ext>
              </a:extLst>
            </p:cNvPr>
            <p:cNvSpPr/>
            <p:nvPr userDrawn="1"/>
          </p:nvSpPr>
          <p:spPr>
            <a:xfrm>
              <a:off x="2464579" y="1409643"/>
              <a:ext cx="720000" cy="721062"/>
            </a:xfrm>
            <a:prstGeom prst="ellipse">
              <a:avLst/>
            </a:prstGeom>
            <a:solidFill>
              <a:srgbClr val="00FF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8" name="円/楕円 18">
              <a:extLst>
                <a:ext uri="{FF2B5EF4-FFF2-40B4-BE49-F238E27FC236}">
                  <a16:creationId xmlns:a16="http://schemas.microsoft.com/office/drawing/2014/main" id="{025C818E-9564-4385-9938-96F65D19946C}"/>
                </a:ext>
              </a:extLst>
            </p:cNvPr>
            <p:cNvSpPr/>
            <p:nvPr userDrawn="1"/>
          </p:nvSpPr>
          <p:spPr>
            <a:xfrm>
              <a:off x="2555453" y="2001194"/>
              <a:ext cx="538252" cy="539046"/>
            </a:xfrm>
            <a:prstGeom prst="ellipse">
              <a:avLst/>
            </a:prstGeom>
            <a:solidFill>
              <a:srgbClr val="0099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9" name="円/楕円 19">
              <a:extLst>
                <a:ext uri="{FF2B5EF4-FFF2-40B4-BE49-F238E27FC236}">
                  <a16:creationId xmlns:a16="http://schemas.microsoft.com/office/drawing/2014/main" id="{0B739C0A-60E4-4C4E-B6CD-E190C7DB581B}"/>
                </a:ext>
              </a:extLst>
            </p:cNvPr>
            <p:cNvSpPr/>
            <p:nvPr userDrawn="1"/>
          </p:nvSpPr>
          <p:spPr>
            <a:xfrm>
              <a:off x="2555453" y="1000108"/>
              <a:ext cx="538252" cy="539046"/>
            </a:xfrm>
            <a:prstGeom prst="ellipse">
              <a:avLst/>
            </a:prstGeom>
            <a:solidFill>
              <a:srgbClr val="99FFCC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0" name="グループ化 35">
            <a:extLst>
              <a:ext uri="{FF2B5EF4-FFF2-40B4-BE49-F238E27FC236}">
                <a16:creationId xmlns:a16="http://schemas.microsoft.com/office/drawing/2014/main" id="{C7C2269B-9EC2-4848-A243-261752C5015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57613" y="4017963"/>
            <a:ext cx="654050" cy="1397000"/>
            <a:chOff x="3643306" y="1000108"/>
            <a:chExt cx="720000" cy="1540132"/>
          </a:xfrm>
        </p:grpSpPr>
        <p:sp>
          <p:nvSpPr>
            <p:cNvPr id="41" name="円/楕円 21">
              <a:extLst>
                <a:ext uri="{FF2B5EF4-FFF2-40B4-BE49-F238E27FC236}">
                  <a16:creationId xmlns:a16="http://schemas.microsoft.com/office/drawing/2014/main" id="{1172B520-060B-4ABD-9F52-2782EA9F5DAE}"/>
                </a:ext>
              </a:extLst>
            </p:cNvPr>
            <p:cNvSpPr/>
            <p:nvPr userDrawn="1"/>
          </p:nvSpPr>
          <p:spPr>
            <a:xfrm>
              <a:off x="3643306" y="1409643"/>
              <a:ext cx="720000" cy="721062"/>
            </a:xfrm>
            <a:prstGeom prst="ellipse">
              <a:avLst/>
            </a:prstGeom>
            <a:solidFill>
              <a:srgbClr val="9966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2" name="円/楕円 22">
              <a:extLst>
                <a:ext uri="{FF2B5EF4-FFF2-40B4-BE49-F238E27FC236}">
                  <a16:creationId xmlns:a16="http://schemas.microsoft.com/office/drawing/2014/main" id="{65CD0686-D23E-4D9A-B318-22166EA006D7}"/>
                </a:ext>
              </a:extLst>
            </p:cNvPr>
            <p:cNvSpPr/>
            <p:nvPr userDrawn="1"/>
          </p:nvSpPr>
          <p:spPr>
            <a:xfrm>
              <a:off x="3734180" y="2001194"/>
              <a:ext cx="538252" cy="539046"/>
            </a:xfrm>
            <a:prstGeom prst="ellipse">
              <a:avLst/>
            </a:prstGeom>
            <a:solidFill>
              <a:srgbClr val="6600CC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3" name="円/楕円 23">
              <a:extLst>
                <a:ext uri="{FF2B5EF4-FFF2-40B4-BE49-F238E27FC236}">
                  <a16:creationId xmlns:a16="http://schemas.microsoft.com/office/drawing/2014/main" id="{0752F6D3-413B-4D86-98BA-808789C2871D}"/>
                </a:ext>
              </a:extLst>
            </p:cNvPr>
            <p:cNvSpPr/>
            <p:nvPr userDrawn="1"/>
          </p:nvSpPr>
          <p:spPr>
            <a:xfrm>
              <a:off x="3734180" y="1000108"/>
              <a:ext cx="538252" cy="539046"/>
            </a:xfrm>
            <a:prstGeom prst="ellipse">
              <a:avLst/>
            </a:prstGeom>
            <a:solidFill>
              <a:srgbClr val="CCCC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4" name="グループ化 39">
            <a:extLst>
              <a:ext uri="{FF2B5EF4-FFF2-40B4-BE49-F238E27FC236}">
                <a16:creationId xmlns:a16="http://schemas.microsoft.com/office/drawing/2014/main" id="{35492A50-8FA4-469D-BAE7-60B5BF0EB5D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295400" y="4017963"/>
            <a:ext cx="654050" cy="1397000"/>
            <a:chOff x="5214942" y="1000108"/>
            <a:chExt cx="720000" cy="1540132"/>
          </a:xfrm>
        </p:grpSpPr>
        <p:sp>
          <p:nvSpPr>
            <p:cNvPr id="45" name="円/楕円 25">
              <a:extLst>
                <a:ext uri="{FF2B5EF4-FFF2-40B4-BE49-F238E27FC236}">
                  <a16:creationId xmlns:a16="http://schemas.microsoft.com/office/drawing/2014/main" id="{E673C613-D193-4727-A082-60BD3B48DAEA}"/>
                </a:ext>
              </a:extLst>
            </p:cNvPr>
            <p:cNvSpPr/>
            <p:nvPr userDrawn="1"/>
          </p:nvSpPr>
          <p:spPr>
            <a:xfrm>
              <a:off x="5214942" y="1409643"/>
              <a:ext cx="720000" cy="721062"/>
            </a:xfrm>
            <a:prstGeom prst="ellipse">
              <a:avLst/>
            </a:prstGeom>
            <a:solidFill>
              <a:srgbClr val="777777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6" name="円/楕円 26">
              <a:extLst>
                <a:ext uri="{FF2B5EF4-FFF2-40B4-BE49-F238E27FC236}">
                  <a16:creationId xmlns:a16="http://schemas.microsoft.com/office/drawing/2014/main" id="{D195A58B-BBD7-42CD-8C8E-54CDDDA49462}"/>
                </a:ext>
              </a:extLst>
            </p:cNvPr>
            <p:cNvSpPr/>
            <p:nvPr userDrawn="1"/>
          </p:nvSpPr>
          <p:spPr>
            <a:xfrm>
              <a:off x="5305816" y="1000108"/>
              <a:ext cx="538252" cy="539046"/>
            </a:xfrm>
            <a:prstGeom prst="ellipse">
              <a:avLst/>
            </a:prstGeom>
            <a:solidFill>
              <a:srgbClr val="C0C0C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7" name="円/楕円 27">
              <a:extLst>
                <a:ext uri="{FF2B5EF4-FFF2-40B4-BE49-F238E27FC236}">
                  <a16:creationId xmlns:a16="http://schemas.microsoft.com/office/drawing/2014/main" id="{AB0C0E6B-1919-45FA-866F-2196A7A51D88}"/>
                </a:ext>
              </a:extLst>
            </p:cNvPr>
            <p:cNvSpPr/>
            <p:nvPr userDrawn="1"/>
          </p:nvSpPr>
          <p:spPr>
            <a:xfrm>
              <a:off x="5305816" y="2001194"/>
              <a:ext cx="538252" cy="539046"/>
            </a:xfrm>
            <a:prstGeom prst="ellipse">
              <a:avLst/>
            </a:prstGeom>
            <a:solidFill>
              <a:srgbClr val="29292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8" name="グループ化 43">
            <a:extLst>
              <a:ext uri="{FF2B5EF4-FFF2-40B4-BE49-F238E27FC236}">
                <a16:creationId xmlns:a16="http://schemas.microsoft.com/office/drawing/2014/main" id="{E176C39A-4400-4112-8455-298C2F4EA36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332038" y="908050"/>
            <a:ext cx="654050" cy="1395413"/>
            <a:chOff x="6286512" y="1000108"/>
            <a:chExt cx="720000" cy="1540132"/>
          </a:xfrm>
        </p:grpSpPr>
        <p:sp>
          <p:nvSpPr>
            <p:cNvPr id="49" name="円/楕円 29">
              <a:extLst>
                <a:ext uri="{FF2B5EF4-FFF2-40B4-BE49-F238E27FC236}">
                  <a16:creationId xmlns:a16="http://schemas.microsoft.com/office/drawing/2014/main" id="{F9B7803D-5F3A-4D24-9600-444E921FE2A4}"/>
                </a:ext>
              </a:extLst>
            </p:cNvPr>
            <p:cNvSpPr/>
            <p:nvPr userDrawn="1"/>
          </p:nvSpPr>
          <p:spPr>
            <a:xfrm>
              <a:off x="6286512" y="1410109"/>
              <a:ext cx="720000" cy="720130"/>
            </a:xfrm>
            <a:prstGeom prst="ellipse">
              <a:avLst/>
            </a:prstGeom>
            <a:solidFill>
              <a:srgbClr val="3366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0" name="円/楕円 30">
              <a:extLst>
                <a:ext uri="{FF2B5EF4-FFF2-40B4-BE49-F238E27FC236}">
                  <a16:creationId xmlns:a16="http://schemas.microsoft.com/office/drawing/2014/main" id="{FD1C31D2-A0EA-4BB0-A303-FF032F3A2887}"/>
                </a:ext>
              </a:extLst>
            </p:cNvPr>
            <p:cNvSpPr/>
            <p:nvPr userDrawn="1"/>
          </p:nvSpPr>
          <p:spPr>
            <a:xfrm>
              <a:off x="6377386" y="2000581"/>
              <a:ext cx="538252" cy="539659"/>
            </a:xfrm>
            <a:prstGeom prst="ellipse">
              <a:avLst/>
            </a:prstGeom>
            <a:solidFill>
              <a:srgbClr val="0066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1" name="円/楕円 31">
              <a:extLst>
                <a:ext uri="{FF2B5EF4-FFF2-40B4-BE49-F238E27FC236}">
                  <a16:creationId xmlns:a16="http://schemas.microsoft.com/office/drawing/2014/main" id="{930B4E93-906E-4221-A633-234DF7F3FA36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659"/>
            </a:xfrm>
            <a:prstGeom prst="ellipse">
              <a:avLst/>
            </a:prstGeom>
            <a:solidFill>
              <a:srgbClr val="99CC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52" name="グループ化 47">
            <a:extLst>
              <a:ext uri="{FF2B5EF4-FFF2-40B4-BE49-F238E27FC236}">
                <a16:creationId xmlns:a16="http://schemas.microsoft.com/office/drawing/2014/main" id="{BA54458C-DEA2-4ECC-95AF-CCBDD02286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405188" y="901700"/>
            <a:ext cx="654050" cy="1397000"/>
            <a:chOff x="6286512" y="1000108"/>
            <a:chExt cx="720000" cy="1540132"/>
          </a:xfrm>
        </p:grpSpPr>
        <p:sp>
          <p:nvSpPr>
            <p:cNvPr id="53" name="円/楕円 33">
              <a:extLst>
                <a:ext uri="{FF2B5EF4-FFF2-40B4-BE49-F238E27FC236}">
                  <a16:creationId xmlns:a16="http://schemas.microsoft.com/office/drawing/2014/main" id="{1162CD6A-70B5-497B-9DCA-3666CFDEC7E2}"/>
                </a:ext>
              </a:extLst>
            </p:cNvPr>
            <p:cNvSpPr/>
            <p:nvPr userDrawn="1"/>
          </p:nvSpPr>
          <p:spPr>
            <a:xfrm>
              <a:off x="6286512" y="1409643"/>
              <a:ext cx="720000" cy="721062"/>
            </a:xfrm>
            <a:prstGeom prst="ellipse">
              <a:avLst/>
            </a:prstGeom>
            <a:solidFill>
              <a:srgbClr val="FFFF66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4" name="円/楕円 34">
              <a:extLst>
                <a:ext uri="{FF2B5EF4-FFF2-40B4-BE49-F238E27FC236}">
                  <a16:creationId xmlns:a16="http://schemas.microsoft.com/office/drawing/2014/main" id="{5B3CB869-B3BA-4FA4-898C-6FA25F455D63}"/>
                </a:ext>
              </a:extLst>
            </p:cNvPr>
            <p:cNvSpPr/>
            <p:nvPr userDrawn="1"/>
          </p:nvSpPr>
          <p:spPr>
            <a:xfrm>
              <a:off x="6377386" y="2001194"/>
              <a:ext cx="538252" cy="539046"/>
            </a:xfrm>
            <a:prstGeom prst="ellipse">
              <a:avLst/>
            </a:prstGeom>
            <a:solidFill>
              <a:srgbClr val="CC99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5" name="円/楕円 35">
              <a:extLst>
                <a:ext uri="{FF2B5EF4-FFF2-40B4-BE49-F238E27FC236}">
                  <a16:creationId xmlns:a16="http://schemas.microsoft.com/office/drawing/2014/main" id="{8D4E5127-3F3D-4A5A-8283-D3891147347B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046"/>
            </a:xfrm>
            <a:prstGeom prst="ellipse">
              <a:avLst/>
            </a:prstGeom>
            <a:solidFill>
              <a:srgbClr val="FFFF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56" name="グループ化 51">
            <a:extLst>
              <a:ext uri="{FF2B5EF4-FFF2-40B4-BE49-F238E27FC236}">
                <a16:creationId xmlns:a16="http://schemas.microsoft.com/office/drawing/2014/main" id="{7D2A9DBC-1CCB-4A2F-A747-B71A27A7E30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960938" y="4011613"/>
            <a:ext cx="654050" cy="1397000"/>
            <a:chOff x="6286512" y="1000108"/>
            <a:chExt cx="720000" cy="1540132"/>
          </a:xfrm>
        </p:grpSpPr>
        <p:sp>
          <p:nvSpPr>
            <p:cNvPr id="57" name="円/楕円 37">
              <a:extLst>
                <a:ext uri="{FF2B5EF4-FFF2-40B4-BE49-F238E27FC236}">
                  <a16:creationId xmlns:a16="http://schemas.microsoft.com/office/drawing/2014/main" id="{2B28C00A-29B4-48E5-A630-D721ACEFF167}"/>
                </a:ext>
              </a:extLst>
            </p:cNvPr>
            <p:cNvSpPr/>
            <p:nvPr userDrawn="1"/>
          </p:nvSpPr>
          <p:spPr>
            <a:xfrm>
              <a:off x="6286512" y="1409643"/>
              <a:ext cx="720000" cy="721062"/>
            </a:xfrm>
            <a:prstGeom prst="ellipse">
              <a:avLst/>
            </a:prstGeom>
            <a:solidFill>
              <a:srgbClr val="FFFF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8" name="円/楕円 38">
              <a:extLst>
                <a:ext uri="{FF2B5EF4-FFF2-40B4-BE49-F238E27FC236}">
                  <a16:creationId xmlns:a16="http://schemas.microsoft.com/office/drawing/2014/main" id="{B15ED0D4-8E79-460C-B7F4-53856EF5F7D5}"/>
                </a:ext>
              </a:extLst>
            </p:cNvPr>
            <p:cNvSpPr/>
            <p:nvPr userDrawn="1"/>
          </p:nvSpPr>
          <p:spPr>
            <a:xfrm>
              <a:off x="6377386" y="2001194"/>
              <a:ext cx="538252" cy="539046"/>
            </a:xfrm>
            <a:prstGeom prst="ellipse">
              <a:avLst/>
            </a:prstGeom>
            <a:solidFill>
              <a:srgbClr val="FF00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9" name="円/楕円 39">
              <a:extLst>
                <a:ext uri="{FF2B5EF4-FFF2-40B4-BE49-F238E27FC236}">
                  <a16:creationId xmlns:a16="http://schemas.microsoft.com/office/drawing/2014/main" id="{C0DC9D56-E2F8-4A00-98D9-11C468501D86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046"/>
            </a:xfrm>
            <a:prstGeom prst="ellipse">
              <a:avLst/>
            </a:prstGeom>
            <a:solidFill>
              <a:srgbClr val="00FF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81002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13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10080625" cy="7559675"/>
          </a:xfrm>
        </p:grpSpPr>
        <p:cxnSp>
          <p:nvCxnSpPr>
            <p:cNvPr id="4" name="直線コネクタ 19"/>
            <p:cNvCxnSpPr>
              <a:cxnSpLocks noChangeShapeType="1"/>
            </p:cNvCxnSpPr>
            <p:nvPr userDrawn="1"/>
          </p:nvCxnSpPr>
          <p:spPr bwMode="auto">
            <a:xfrm>
              <a:off x="0" y="1636713"/>
              <a:ext cx="10080625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5" name="直線コネクタ 20"/>
            <p:cNvCxnSpPr>
              <a:cxnSpLocks noChangeShapeType="1"/>
            </p:cNvCxnSpPr>
            <p:nvPr userDrawn="1"/>
          </p:nvCxnSpPr>
          <p:spPr bwMode="auto">
            <a:xfrm>
              <a:off x="0" y="3065463"/>
              <a:ext cx="10080625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6" name="直線コネクタ 21"/>
            <p:cNvCxnSpPr>
              <a:cxnSpLocks noChangeShapeType="1"/>
            </p:cNvCxnSpPr>
            <p:nvPr userDrawn="1"/>
          </p:nvCxnSpPr>
          <p:spPr bwMode="auto">
            <a:xfrm>
              <a:off x="0" y="4494213"/>
              <a:ext cx="10080625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7" name="直線コネクタ 22"/>
            <p:cNvCxnSpPr>
              <a:cxnSpLocks noChangeShapeType="1"/>
            </p:cNvCxnSpPr>
            <p:nvPr userDrawn="1"/>
          </p:nvCxnSpPr>
          <p:spPr bwMode="auto">
            <a:xfrm>
              <a:off x="0" y="5922963"/>
              <a:ext cx="10080625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8" name="直線コネクタ 26"/>
            <p:cNvCxnSpPr>
              <a:cxnSpLocks noChangeShapeType="1"/>
            </p:cNvCxnSpPr>
            <p:nvPr userDrawn="1"/>
          </p:nvCxnSpPr>
          <p:spPr bwMode="auto">
            <a:xfrm>
              <a:off x="0" y="207963"/>
              <a:ext cx="10080625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9" name="直線コネクタ 27"/>
            <p:cNvCxnSpPr>
              <a:cxnSpLocks noChangeShapeType="1"/>
            </p:cNvCxnSpPr>
            <p:nvPr userDrawn="1"/>
          </p:nvCxnSpPr>
          <p:spPr bwMode="auto">
            <a:xfrm>
              <a:off x="0" y="7351713"/>
              <a:ext cx="10080625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0" name="直線コネクタ 28"/>
            <p:cNvCxnSpPr>
              <a:cxnSpLocks noChangeShapeType="1"/>
            </p:cNvCxnSpPr>
            <p:nvPr userDrawn="1"/>
          </p:nvCxnSpPr>
          <p:spPr bwMode="auto">
            <a:xfrm rot="5400000">
              <a:off x="-3596481" y="3779044"/>
              <a:ext cx="7559675" cy="1587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1" name="直線コネクタ 32"/>
            <p:cNvCxnSpPr>
              <a:cxnSpLocks noChangeShapeType="1"/>
            </p:cNvCxnSpPr>
            <p:nvPr userDrawn="1"/>
          </p:nvCxnSpPr>
          <p:spPr bwMode="auto">
            <a:xfrm rot="5400000">
              <a:off x="6047581" y="3779044"/>
              <a:ext cx="7559675" cy="1588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2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-381794" y="3779044"/>
              <a:ext cx="7559675" cy="1588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4" name="直線コネクタ 35"/>
            <p:cNvCxnSpPr>
              <a:cxnSpLocks noChangeShapeType="1"/>
            </p:cNvCxnSpPr>
            <p:nvPr userDrawn="1"/>
          </p:nvCxnSpPr>
          <p:spPr bwMode="auto">
            <a:xfrm rot="5400000">
              <a:off x="2832894" y="3779044"/>
              <a:ext cx="7559675" cy="1587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</p:grpSp>
      <p:sp>
        <p:nvSpPr>
          <p:cNvPr id="13" name="テキスト プレースホルダ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5 x 3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016605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9144000" cy="6858000"/>
          </a:xfrm>
        </p:grpSpPr>
        <p:cxnSp>
          <p:nvCxnSpPr>
            <p:cNvPr id="3" name="直線コネクタ 19"/>
            <p:cNvCxnSpPr>
              <a:cxnSpLocks noChangeShapeType="1"/>
            </p:cNvCxnSpPr>
            <p:nvPr userDrawn="1"/>
          </p:nvCxnSpPr>
          <p:spPr bwMode="auto">
            <a:xfrm>
              <a:off x="0" y="2348887"/>
              <a:ext cx="9144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4" name="直線コネクタ 20"/>
            <p:cNvCxnSpPr>
              <a:cxnSpLocks noChangeShapeType="1"/>
            </p:cNvCxnSpPr>
            <p:nvPr userDrawn="1"/>
          </p:nvCxnSpPr>
          <p:spPr bwMode="auto">
            <a:xfrm>
              <a:off x="0" y="4509114"/>
              <a:ext cx="9144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5" name="直線コネクタ 26"/>
            <p:cNvCxnSpPr>
              <a:cxnSpLocks noChangeShapeType="1"/>
            </p:cNvCxnSpPr>
            <p:nvPr userDrawn="1"/>
          </p:nvCxnSpPr>
          <p:spPr bwMode="auto">
            <a:xfrm>
              <a:off x="0" y="188660"/>
              <a:ext cx="9144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6" name="直線コネクタ 27"/>
            <p:cNvCxnSpPr>
              <a:cxnSpLocks noChangeShapeType="1"/>
            </p:cNvCxnSpPr>
            <p:nvPr userDrawn="1"/>
          </p:nvCxnSpPr>
          <p:spPr bwMode="auto">
            <a:xfrm>
              <a:off x="0" y="6669341"/>
              <a:ext cx="9144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7" name="直線コネクタ 28"/>
            <p:cNvCxnSpPr>
              <a:cxnSpLocks noChangeShapeType="1"/>
            </p:cNvCxnSpPr>
            <p:nvPr userDrawn="1"/>
          </p:nvCxnSpPr>
          <p:spPr bwMode="auto">
            <a:xfrm rot="5400000">
              <a:off x="-326268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8" name="直線コネクタ 32"/>
            <p:cNvCxnSpPr>
              <a:cxnSpLocks noChangeShapeType="1"/>
            </p:cNvCxnSpPr>
            <p:nvPr userDrawn="1"/>
          </p:nvCxnSpPr>
          <p:spPr bwMode="auto">
            <a:xfrm rot="5400000">
              <a:off x="548532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9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-34668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0" name="直線コネクタ 35"/>
            <p:cNvCxnSpPr>
              <a:cxnSpLocks noChangeShapeType="1"/>
            </p:cNvCxnSpPr>
            <p:nvPr userDrawn="1"/>
          </p:nvCxnSpPr>
          <p:spPr bwMode="auto">
            <a:xfrm rot="5400000">
              <a:off x="256932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</p:grpSp>
      <p:sp>
        <p:nvSpPr>
          <p:cNvPr id="12" name="テキスト プレースホルダ 1">
            <a:extLst>
              <a:ext uri="{FF2B5EF4-FFF2-40B4-BE49-F238E27FC236}">
                <a16:creationId xmlns:a16="http://schemas.microsoft.com/office/drawing/2014/main" id="{3D7EA3EB-E659-440E-8BFE-79832DAE55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3 x 3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961469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28DC57-1C6C-4967-B766-AE27FB113D2C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12" name="直線コネクタ 19"/>
            <p:cNvCxnSpPr>
              <a:cxnSpLocks noChangeShapeType="1"/>
            </p:cNvCxnSpPr>
            <p:nvPr userDrawn="1"/>
          </p:nvCxnSpPr>
          <p:spPr bwMode="auto">
            <a:xfrm>
              <a:off x="0" y="1484796"/>
              <a:ext cx="12192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3" name="直線コネクタ 20"/>
            <p:cNvCxnSpPr>
              <a:cxnSpLocks noChangeShapeType="1"/>
            </p:cNvCxnSpPr>
            <p:nvPr userDrawn="1"/>
          </p:nvCxnSpPr>
          <p:spPr bwMode="auto">
            <a:xfrm>
              <a:off x="0" y="2780932"/>
              <a:ext cx="12192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4" name="直線コネクタ 21"/>
            <p:cNvCxnSpPr>
              <a:cxnSpLocks noChangeShapeType="1"/>
            </p:cNvCxnSpPr>
            <p:nvPr userDrawn="1"/>
          </p:nvCxnSpPr>
          <p:spPr bwMode="auto">
            <a:xfrm>
              <a:off x="0" y="4077068"/>
              <a:ext cx="12192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5" name="直線コネクタ 22"/>
            <p:cNvCxnSpPr>
              <a:cxnSpLocks noChangeShapeType="1"/>
            </p:cNvCxnSpPr>
            <p:nvPr userDrawn="1"/>
          </p:nvCxnSpPr>
          <p:spPr bwMode="auto">
            <a:xfrm>
              <a:off x="0" y="5373205"/>
              <a:ext cx="12192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6" name="直線コネクタ 26"/>
            <p:cNvCxnSpPr>
              <a:cxnSpLocks noChangeShapeType="1"/>
            </p:cNvCxnSpPr>
            <p:nvPr userDrawn="1"/>
          </p:nvCxnSpPr>
          <p:spPr bwMode="auto">
            <a:xfrm>
              <a:off x="0" y="188660"/>
              <a:ext cx="12192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7" name="直線コネクタ 27"/>
            <p:cNvCxnSpPr>
              <a:cxnSpLocks noChangeShapeType="1"/>
            </p:cNvCxnSpPr>
            <p:nvPr userDrawn="1"/>
          </p:nvCxnSpPr>
          <p:spPr bwMode="auto">
            <a:xfrm>
              <a:off x="0" y="6669341"/>
              <a:ext cx="12192000" cy="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8" name="直線コネクタ 28"/>
            <p:cNvCxnSpPr>
              <a:cxnSpLocks noChangeShapeType="1"/>
            </p:cNvCxnSpPr>
            <p:nvPr userDrawn="1"/>
          </p:nvCxnSpPr>
          <p:spPr bwMode="auto">
            <a:xfrm rot="5400000">
              <a:off x="-3207240" y="3428040"/>
              <a:ext cx="6858000" cy="192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19" name="直線コネクタ 32"/>
            <p:cNvCxnSpPr>
              <a:cxnSpLocks noChangeShapeType="1"/>
            </p:cNvCxnSpPr>
            <p:nvPr userDrawn="1"/>
          </p:nvCxnSpPr>
          <p:spPr bwMode="auto">
            <a:xfrm rot="5400000">
              <a:off x="8456760" y="3428040"/>
              <a:ext cx="6858000" cy="192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20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-291240" y="3428040"/>
              <a:ext cx="6858000" cy="192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21" name="直線コネクタ 35"/>
            <p:cNvCxnSpPr>
              <a:cxnSpLocks noChangeShapeType="1"/>
            </p:cNvCxnSpPr>
            <p:nvPr userDrawn="1"/>
          </p:nvCxnSpPr>
          <p:spPr bwMode="auto">
            <a:xfrm rot="5400000">
              <a:off x="5540760" y="3428040"/>
              <a:ext cx="6858000" cy="192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  <p:cxnSp>
          <p:nvCxnSpPr>
            <p:cNvPr id="22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2624760" y="3428040"/>
              <a:ext cx="6858000" cy="1920"/>
            </a:xfrm>
            <a:prstGeom prst="line">
              <a:avLst/>
            </a:prstGeom>
            <a:noFill/>
            <a:ln w="9525" algn="ctr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</p:cxnSp>
      </p:grpSp>
      <p:sp>
        <p:nvSpPr>
          <p:cNvPr id="23" name="テキスト プレースホルダ 1">
            <a:extLst>
              <a:ext uri="{FF2B5EF4-FFF2-40B4-BE49-F238E27FC236}">
                <a16:creationId xmlns:a16="http://schemas.microsoft.com/office/drawing/2014/main" id="{10DAFEE8-5E71-443B-94B2-F1D9F62C3D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5 x 4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451147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 1">
            <a:extLst>
              <a:ext uri="{FF2B5EF4-FFF2-40B4-BE49-F238E27FC236}">
                <a16:creationId xmlns:a16="http://schemas.microsoft.com/office/drawing/2014/main" id="{3D7EA3EB-E659-440E-8BFE-79832DAE55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Logos</a:t>
            </a:r>
            <a:endParaRPr lang="ja-JP" altLang="en-US" dirty="0"/>
          </a:p>
        </p:txBody>
      </p:sp>
      <p:pic>
        <p:nvPicPr>
          <p:cNvPr id="15" name="Picture 8" descr="大阪大学医学部附属病院">
            <a:extLst>
              <a:ext uri="{FF2B5EF4-FFF2-40B4-BE49-F238E27FC236}">
                <a16:creationId xmlns:a16="http://schemas.microsoft.com/office/drawing/2014/main" id="{9E67F1AA-0E55-4AF6-A5F5-BCA9339AE2E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700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2818"/>
          <a:stretch/>
        </p:blipFill>
        <p:spPr bwMode="auto">
          <a:xfrm>
            <a:off x="7954640" y="3190776"/>
            <a:ext cx="614326" cy="524258"/>
          </a:xfrm>
          <a:prstGeom prst="rect">
            <a:avLst/>
          </a:prstGeom>
          <a:noFill/>
          <a:effectLst>
            <a:glow rad="101600">
              <a:schemeClr val="bg1">
                <a:alpha val="80000"/>
              </a:schemeClr>
            </a:glo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クリックすると新しいウィンドウで開きます">
            <a:extLst>
              <a:ext uri="{FF2B5EF4-FFF2-40B4-BE49-F238E27FC236}">
                <a16:creationId xmlns:a16="http://schemas.microsoft.com/office/drawing/2014/main" id="{DAC580CF-92F1-409E-B1F4-34F2BA09D5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630" y="4036706"/>
            <a:ext cx="730833" cy="51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1C6A5AB-BD0C-45D2-AB60-E110481650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67540" y="687756"/>
            <a:ext cx="6477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17" descr="TMUlogo">
            <a:extLst>
              <a:ext uri="{FF2B5EF4-FFF2-40B4-BE49-F238E27FC236}">
                <a16:creationId xmlns:a16="http://schemas.microsoft.com/office/drawing/2014/main" id="{F2CAFDF6-5016-4390-8AEE-ECAF24B7B0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562494" y="1335456"/>
            <a:ext cx="608012" cy="712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89ACAC-D985-4E67-9776-DBECC86B80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616440" y="2152124"/>
            <a:ext cx="869951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6">
            <a:extLst>
              <a:ext uri="{FF2B5EF4-FFF2-40B4-BE49-F238E27FC236}">
                <a16:creationId xmlns:a16="http://schemas.microsoft.com/office/drawing/2014/main" id="{D3A1A73C-D7D7-4223-8A34-E4CE41A7326E}"/>
              </a:ext>
            </a:extLst>
          </p:cNvPr>
          <p:cNvSpPr txBox="1"/>
          <p:nvPr userDrawn="1"/>
        </p:nvSpPr>
        <p:spPr>
          <a:xfrm>
            <a:off x="3486391" y="696173"/>
            <a:ext cx="4585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University of Tsukuba (not for COG)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E380593F-C830-4DDF-A117-BF87C8DEA724}"/>
              </a:ext>
            </a:extLst>
          </p:cNvPr>
          <p:cNvSpPr txBox="1"/>
          <p:nvPr userDrawn="1"/>
        </p:nvSpPr>
        <p:spPr>
          <a:xfrm>
            <a:off x="3495948" y="1411991"/>
            <a:ext cx="3294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Tokyo Medical University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D4136EA9-1B85-4A05-9900-A849E0100392}"/>
              </a:ext>
            </a:extLst>
          </p:cNvPr>
          <p:cNvSpPr txBox="1"/>
          <p:nvPr userDrawn="1"/>
        </p:nvSpPr>
        <p:spPr>
          <a:xfrm>
            <a:off x="3637265" y="2168624"/>
            <a:ext cx="743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COG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EEE6F83-7CFF-4979-AE2F-AF96B93A511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449" y="2896678"/>
            <a:ext cx="1086942" cy="529314"/>
          </a:xfrm>
          <a:prstGeom prst="rect">
            <a:avLst/>
          </a:prstGeom>
        </p:spPr>
      </p:pic>
      <p:sp>
        <p:nvSpPr>
          <p:cNvPr id="24" name="TextBox 10">
            <a:extLst>
              <a:ext uri="{FF2B5EF4-FFF2-40B4-BE49-F238E27FC236}">
                <a16:creationId xmlns:a16="http://schemas.microsoft.com/office/drawing/2014/main" id="{6801DB00-57D6-4E7E-861B-CE0AE79DAC67}"/>
              </a:ext>
            </a:extLst>
          </p:cNvPr>
          <p:cNvSpPr txBox="1"/>
          <p:nvPr userDrawn="1"/>
        </p:nvSpPr>
        <p:spPr>
          <a:xfrm>
            <a:off x="3637265" y="2902444"/>
            <a:ext cx="3171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Kano Lab, Univ. Tsukuba</a:t>
            </a:r>
          </a:p>
        </p:txBody>
      </p:sp>
      <p:pic>
        <p:nvPicPr>
          <p:cNvPr id="25" name="Picture 24" descr="æ¨ªæ²³é»æ©æ ªå¼ä¼ç¤¾">
            <a:extLst>
              <a:ext uri="{FF2B5EF4-FFF2-40B4-BE49-F238E27FC236}">
                <a16:creationId xmlns:a16="http://schemas.microsoft.com/office/drawing/2014/main" id="{395D0CC4-F352-4DA1-9BCC-978050FF447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9059" b="60471" l="5219" r="95455">
                        <a14:foregroundMark x1="18182" y1="44941" x2="18182" y2="44941"/>
                        <a14:foregroundMark x1="23401" y1="47059" x2="23401" y2="47059"/>
                        <a14:foregroundMark x1="34512" y1="44706" x2="34512" y2="44706"/>
                        <a14:foregroundMark x1="11616" y1="44706" x2="11616" y2="44706"/>
                        <a14:foregroundMark x1="5387" y1="45882" x2="5387" y2="45882"/>
                        <a14:foregroundMark x1="41919" y1="47059" x2="41919" y2="47059"/>
                        <a14:foregroundMark x1="53535" y1="46824" x2="53535" y2="46824"/>
                        <a14:foregroundMark x1="72054" y1="49176" x2="72054" y2="49176"/>
                        <a14:foregroundMark x1="88552" y1="51059" x2="88552" y2="51059"/>
                        <a14:foregroundMark x1="92424" y1="47294" x2="92424" y2="47294"/>
                        <a14:foregroundMark x1="95455" y1="50824" x2="95455" y2="50824"/>
                        <a14:foregroundMark x1="69360" y1="47529" x2="69360" y2="475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823" b="36824"/>
          <a:stretch/>
        </p:blipFill>
        <p:spPr bwMode="auto">
          <a:xfrm>
            <a:off x="1947337" y="5795566"/>
            <a:ext cx="1838325" cy="346620"/>
          </a:xfrm>
          <a:prstGeom prst="rect">
            <a:avLst/>
          </a:prstGeom>
          <a:noFill/>
          <a:effectLst>
            <a:glow rad="381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ã·ã°ãåæ©ã®ã­ã´">
            <a:extLst>
              <a:ext uri="{FF2B5EF4-FFF2-40B4-BE49-F238E27FC236}">
                <a16:creationId xmlns:a16="http://schemas.microsoft.com/office/drawing/2014/main" id="{F41DE0BC-9F71-4297-B5A9-F7A6E69EC0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665" y="4842897"/>
            <a:ext cx="13716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 descr="æ ªå¼ä¼ç¤¾ã¹ã«ã¤ãã¯ãã­ã¸ã¼">
            <a:extLst>
              <a:ext uri="{FF2B5EF4-FFF2-40B4-BE49-F238E27FC236}">
                <a16:creationId xmlns:a16="http://schemas.microsoft.com/office/drawing/2014/main" id="{690D33BF-045B-4B3A-A209-D51A8A651CA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075" y="3713346"/>
            <a:ext cx="14668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14">
            <a:extLst>
              <a:ext uri="{FF2B5EF4-FFF2-40B4-BE49-F238E27FC236}">
                <a16:creationId xmlns:a16="http://schemas.microsoft.com/office/drawing/2014/main" id="{89636F94-9066-41F8-B490-431FD402D931}"/>
              </a:ext>
            </a:extLst>
          </p:cNvPr>
          <p:cNvSpPr txBox="1"/>
          <p:nvPr userDrawn="1"/>
        </p:nvSpPr>
        <p:spPr>
          <a:xfrm>
            <a:off x="3717621" y="3787830"/>
            <a:ext cx="20824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Sky Technology</a:t>
            </a:r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93FC7F7E-083D-470C-B0FB-3F7EDBB3ED58}"/>
              </a:ext>
            </a:extLst>
          </p:cNvPr>
          <p:cNvSpPr txBox="1"/>
          <p:nvPr userDrawn="1"/>
        </p:nvSpPr>
        <p:spPr>
          <a:xfrm>
            <a:off x="3870021" y="4965008"/>
            <a:ext cx="1558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 err="1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OptoSigma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+mj-lt"/>
              <a:ea typeface="+mn-ea"/>
              <a:cs typeface="Arial" panose="020B0604020202020204" pitchFamily="34" charset="0"/>
            </a:endParaRPr>
          </a:p>
        </p:txBody>
      </p:sp>
      <p:sp>
        <p:nvSpPr>
          <p:cNvPr id="30" name="TextBox 16">
            <a:extLst>
              <a:ext uri="{FF2B5EF4-FFF2-40B4-BE49-F238E27FC236}">
                <a16:creationId xmlns:a16="http://schemas.microsoft.com/office/drawing/2014/main" id="{7343C9A5-34FE-43BA-A047-A4AD43A13A90}"/>
              </a:ext>
            </a:extLst>
          </p:cNvPr>
          <p:cNvSpPr txBox="1"/>
          <p:nvPr userDrawn="1"/>
        </p:nvSpPr>
        <p:spPr>
          <a:xfrm>
            <a:off x="3870021" y="5680521"/>
            <a:ext cx="14127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Yokogawa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93CE1E69-C7D8-408E-B0BA-B6D93104C2EF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883" y="1606338"/>
            <a:ext cx="2102780" cy="444144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88272AA-A20B-4D39-8198-91F5ACE13B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967262" y="2425058"/>
            <a:ext cx="1817932" cy="368531"/>
            <a:chOff x="2800" y="1375"/>
            <a:chExt cx="809" cy="16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FD784E87-E0D2-477B-B579-317CB284B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00" y="1375"/>
              <a:ext cx="154" cy="154"/>
            </a:xfrm>
            <a:custGeom>
              <a:avLst/>
              <a:gdLst>
                <a:gd name="T0" fmla="*/ 1060 w 1060"/>
                <a:gd name="T1" fmla="*/ 182 h 1062"/>
                <a:gd name="T2" fmla="*/ 621 w 1060"/>
                <a:gd name="T3" fmla="*/ 0 h 1062"/>
                <a:gd name="T4" fmla="*/ 0 w 1060"/>
                <a:gd name="T5" fmla="*/ 621 h 1062"/>
                <a:gd name="T6" fmla="*/ 184 w 1060"/>
                <a:gd name="T7" fmla="*/ 1062 h 1062"/>
                <a:gd name="T8" fmla="*/ 1060 w 1060"/>
                <a:gd name="T9" fmla="*/ 182 h 1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0" h="1062">
                  <a:moveTo>
                    <a:pt x="1060" y="182"/>
                  </a:moveTo>
                  <a:cubicBezTo>
                    <a:pt x="948" y="70"/>
                    <a:pt x="793" y="0"/>
                    <a:pt x="621" y="0"/>
                  </a:cubicBezTo>
                  <a:cubicBezTo>
                    <a:pt x="278" y="0"/>
                    <a:pt x="0" y="278"/>
                    <a:pt x="0" y="621"/>
                  </a:cubicBezTo>
                  <a:cubicBezTo>
                    <a:pt x="0" y="793"/>
                    <a:pt x="70" y="949"/>
                    <a:pt x="184" y="1062"/>
                  </a:cubicBezTo>
                  <a:lnTo>
                    <a:pt x="1060" y="182"/>
                  </a:lnTo>
                </a:path>
              </a:pathLst>
            </a:custGeom>
            <a:solidFill>
              <a:srgbClr val="173E7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5366AB22-7A39-4A62-8B25-2A6D8FD477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36" y="1477"/>
              <a:ext cx="116" cy="58"/>
            </a:xfrm>
            <a:custGeom>
              <a:avLst/>
              <a:gdLst>
                <a:gd name="T0" fmla="*/ 58 w 116"/>
                <a:gd name="T1" fmla="*/ 0 h 58"/>
                <a:gd name="T2" fmla="*/ 0 w 116"/>
                <a:gd name="T3" fmla="*/ 58 h 58"/>
                <a:gd name="T4" fmla="*/ 116 w 116"/>
                <a:gd name="T5" fmla="*/ 58 h 58"/>
                <a:gd name="T6" fmla="*/ 58 w 116"/>
                <a:gd name="T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58">
                  <a:moveTo>
                    <a:pt x="58" y="0"/>
                  </a:moveTo>
                  <a:lnTo>
                    <a:pt x="0" y="58"/>
                  </a:lnTo>
                  <a:lnTo>
                    <a:pt x="116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738656C9-C916-48C1-9F94-8C2A34254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02" y="1410"/>
              <a:ext cx="118" cy="118"/>
            </a:xfrm>
            <a:custGeom>
              <a:avLst/>
              <a:gdLst>
                <a:gd name="T0" fmla="*/ 0 w 118"/>
                <a:gd name="T1" fmla="*/ 59 h 118"/>
                <a:gd name="T2" fmla="*/ 58 w 118"/>
                <a:gd name="T3" fmla="*/ 0 h 118"/>
                <a:gd name="T4" fmla="*/ 118 w 118"/>
                <a:gd name="T5" fmla="*/ 60 h 118"/>
                <a:gd name="T6" fmla="*/ 59 w 118"/>
                <a:gd name="T7" fmla="*/ 118 h 118"/>
                <a:gd name="T8" fmla="*/ 0 w 118"/>
                <a:gd name="T9" fmla="*/ 5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18">
                  <a:moveTo>
                    <a:pt x="0" y="59"/>
                  </a:moveTo>
                  <a:lnTo>
                    <a:pt x="58" y="0"/>
                  </a:lnTo>
                  <a:lnTo>
                    <a:pt x="118" y="60"/>
                  </a:lnTo>
                  <a:lnTo>
                    <a:pt x="59" y="118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55AFB8D5-1007-4493-B5FE-F1217E983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2" y="1410"/>
              <a:ext cx="116" cy="125"/>
            </a:xfrm>
            <a:custGeom>
              <a:avLst/>
              <a:gdLst>
                <a:gd name="T0" fmla="*/ 116 w 116"/>
                <a:gd name="T1" fmla="*/ 0 h 125"/>
                <a:gd name="T2" fmla="*/ 0 w 116"/>
                <a:gd name="T3" fmla="*/ 0 h 125"/>
                <a:gd name="T4" fmla="*/ 0 w 116"/>
                <a:gd name="T5" fmla="*/ 7 h 125"/>
                <a:gd name="T6" fmla="*/ 48 w 116"/>
                <a:gd name="T7" fmla="*/ 7 h 125"/>
                <a:gd name="T8" fmla="*/ 48 w 116"/>
                <a:gd name="T9" fmla="*/ 125 h 125"/>
                <a:gd name="T10" fmla="*/ 70 w 116"/>
                <a:gd name="T11" fmla="*/ 125 h 125"/>
                <a:gd name="T12" fmla="*/ 70 w 116"/>
                <a:gd name="T13" fmla="*/ 7 h 125"/>
                <a:gd name="T14" fmla="*/ 116 w 116"/>
                <a:gd name="T15" fmla="*/ 7 h 125"/>
                <a:gd name="T16" fmla="*/ 116 w 116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25">
                  <a:moveTo>
                    <a:pt x="116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48" y="7"/>
                  </a:lnTo>
                  <a:lnTo>
                    <a:pt x="48" y="125"/>
                  </a:lnTo>
                  <a:lnTo>
                    <a:pt x="70" y="125"/>
                  </a:lnTo>
                  <a:lnTo>
                    <a:pt x="70" y="7"/>
                  </a:lnTo>
                  <a:lnTo>
                    <a:pt x="116" y="7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EB9937C8-BDAC-4F04-9DA2-CA3EBEE65E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35" y="1405"/>
              <a:ext cx="128" cy="133"/>
            </a:xfrm>
            <a:custGeom>
              <a:avLst/>
              <a:gdLst>
                <a:gd name="T0" fmla="*/ 442 w 884"/>
                <a:gd name="T1" fmla="*/ 0 h 920"/>
                <a:gd name="T2" fmla="*/ 0 w 884"/>
                <a:gd name="T3" fmla="*/ 460 h 920"/>
                <a:gd name="T4" fmla="*/ 442 w 884"/>
                <a:gd name="T5" fmla="*/ 920 h 920"/>
                <a:gd name="T6" fmla="*/ 884 w 884"/>
                <a:gd name="T7" fmla="*/ 460 h 920"/>
                <a:gd name="T8" fmla="*/ 442 w 884"/>
                <a:gd name="T9" fmla="*/ 0 h 920"/>
                <a:gd name="T10" fmla="*/ 443 w 884"/>
                <a:gd name="T11" fmla="*/ 869 h 920"/>
                <a:gd name="T12" fmla="*/ 170 w 884"/>
                <a:gd name="T13" fmla="*/ 459 h 920"/>
                <a:gd name="T14" fmla="*/ 443 w 884"/>
                <a:gd name="T15" fmla="*/ 49 h 920"/>
                <a:gd name="T16" fmla="*/ 717 w 884"/>
                <a:gd name="T17" fmla="*/ 459 h 920"/>
                <a:gd name="T18" fmla="*/ 443 w 884"/>
                <a:gd name="T19" fmla="*/ 869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4" h="920">
                  <a:moveTo>
                    <a:pt x="442" y="0"/>
                  </a:moveTo>
                  <a:cubicBezTo>
                    <a:pt x="196" y="0"/>
                    <a:pt x="0" y="210"/>
                    <a:pt x="0" y="460"/>
                  </a:cubicBezTo>
                  <a:cubicBezTo>
                    <a:pt x="0" y="711"/>
                    <a:pt x="196" y="920"/>
                    <a:pt x="442" y="920"/>
                  </a:cubicBezTo>
                  <a:cubicBezTo>
                    <a:pt x="688" y="920"/>
                    <a:pt x="884" y="711"/>
                    <a:pt x="884" y="460"/>
                  </a:cubicBezTo>
                  <a:cubicBezTo>
                    <a:pt x="884" y="210"/>
                    <a:pt x="688" y="0"/>
                    <a:pt x="442" y="0"/>
                  </a:cubicBezTo>
                  <a:close/>
                  <a:moveTo>
                    <a:pt x="443" y="869"/>
                  </a:moveTo>
                  <a:cubicBezTo>
                    <a:pt x="281" y="869"/>
                    <a:pt x="170" y="694"/>
                    <a:pt x="170" y="459"/>
                  </a:cubicBezTo>
                  <a:cubicBezTo>
                    <a:pt x="170" y="223"/>
                    <a:pt x="281" y="49"/>
                    <a:pt x="443" y="49"/>
                  </a:cubicBezTo>
                  <a:cubicBezTo>
                    <a:pt x="606" y="49"/>
                    <a:pt x="717" y="223"/>
                    <a:pt x="717" y="459"/>
                  </a:cubicBezTo>
                  <a:cubicBezTo>
                    <a:pt x="717" y="694"/>
                    <a:pt x="606" y="869"/>
                    <a:pt x="443" y="869"/>
                  </a:cubicBezTo>
                </a:path>
              </a:pathLst>
            </a:custGeom>
            <a:solidFill>
              <a:srgbClr val="173E7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B9EA0B8A-7358-4842-8A4E-C82B457404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75" y="1409"/>
              <a:ext cx="123" cy="130"/>
            </a:xfrm>
            <a:custGeom>
              <a:avLst/>
              <a:gdLst>
                <a:gd name="T0" fmla="*/ 99 w 123"/>
                <a:gd name="T1" fmla="*/ 0 h 130"/>
                <a:gd name="T2" fmla="*/ 63 w 123"/>
                <a:gd name="T3" fmla="*/ 86 h 130"/>
                <a:gd name="T4" fmla="*/ 26 w 123"/>
                <a:gd name="T5" fmla="*/ 1 h 130"/>
                <a:gd name="T6" fmla="*/ 0 w 123"/>
                <a:gd name="T7" fmla="*/ 1 h 130"/>
                <a:gd name="T8" fmla="*/ 0 w 123"/>
                <a:gd name="T9" fmla="*/ 127 h 130"/>
                <a:gd name="T10" fmla="*/ 10 w 123"/>
                <a:gd name="T11" fmla="*/ 127 h 130"/>
                <a:gd name="T12" fmla="*/ 10 w 123"/>
                <a:gd name="T13" fmla="*/ 25 h 130"/>
                <a:gd name="T14" fmla="*/ 57 w 123"/>
                <a:gd name="T15" fmla="*/ 130 h 130"/>
                <a:gd name="T16" fmla="*/ 100 w 123"/>
                <a:gd name="T17" fmla="*/ 24 h 130"/>
                <a:gd name="T18" fmla="*/ 100 w 123"/>
                <a:gd name="T19" fmla="*/ 125 h 130"/>
                <a:gd name="T20" fmla="*/ 123 w 123"/>
                <a:gd name="T21" fmla="*/ 125 h 130"/>
                <a:gd name="T22" fmla="*/ 123 w 123"/>
                <a:gd name="T23" fmla="*/ 0 h 130"/>
                <a:gd name="T24" fmla="*/ 99 w 123"/>
                <a:gd name="T2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3" h="130">
                  <a:moveTo>
                    <a:pt x="99" y="0"/>
                  </a:moveTo>
                  <a:lnTo>
                    <a:pt x="63" y="86"/>
                  </a:lnTo>
                  <a:lnTo>
                    <a:pt x="26" y="1"/>
                  </a:lnTo>
                  <a:lnTo>
                    <a:pt x="0" y="1"/>
                  </a:lnTo>
                  <a:lnTo>
                    <a:pt x="0" y="127"/>
                  </a:lnTo>
                  <a:lnTo>
                    <a:pt x="10" y="127"/>
                  </a:lnTo>
                  <a:lnTo>
                    <a:pt x="10" y="25"/>
                  </a:lnTo>
                  <a:lnTo>
                    <a:pt x="57" y="130"/>
                  </a:lnTo>
                  <a:lnTo>
                    <a:pt x="100" y="24"/>
                  </a:lnTo>
                  <a:lnTo>
                    <a:pt x="100" y="125"/>
                  </a:lnTo>
                  <a:lnTo>
                    <a:pt x="123" y="125"/>
                  </a:lnTo>
                  <a:lnTo>
                    <a:pt x="123" y="0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AF976CE1-3042-4378-B911-65A0B8770A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14" y="1409"/>
              <a:ext cx="76" cy="127"/>
            </a:xfrm>
            <a:custGeom>
              <a:avLst/>
              <a:gdLst>
                <a:gd name="T0" fmla="*/ 76 w 76"/>
                <a:gd name="T1" fmla="*/ 8 h 127"/>
                <a:gd name="T2" fmla="*/ 76 w 76"/>
                <a:gd name="T3" fmla="*/ 0 h 127"/>
                <a:gd name="T4" fmla="*/ 0 w 76"/>
                <a:gd name="T5" fmla="*/ 0 h 127"/>
                <a:gd name="T6" fmla="*/ 0 w 76"/>
                <a:gd name="T7" fmla="*/ 127 h 127"/>
                <a:gd name="T8" fmla="*/ 76 w 76"/>
                <a:gd name="T9" fmla="*/ 127 h 127"/>
                <a:gd name="T10" fmla="*/ 76 w 76"/>
                <a:gd name="T11" fmla="*/ 118 h 127"/>
                <a:gd name="T12" fmla="*/ 23 w 76"/>
                <a:gd name="T13" fmla="*/ 118 h 127"/>
                <a:gd name="T14" fmla="*/ 23 w 76"/>
                <a:gd name="T15" fmla="*/ 65 h 127"/>
                <a:gd name="T16" fmla="*/ 73 w 76"/>
                <a:gd name="T17" fmla="*/ 65 h 127"/>
                <a:gd name="T18" fmla="*/ 73 w 76"/>
                <a:gd name="T19" fmla="*/ 56 h 127"/>
                <a:gd name="T20" fmla="*/ 23 w 76"/>
                <a:gd name="T21" fmla="*/ 56 h 127"/>
                <a:gd name="T22" fmla="*/ 23 w 76"/>
                <a:gd name="T23" fmla="*/ 8 h 127"/>
                <a:gd name="T24" fmla="*/ 76 w 76"/>
                <a:gd name="T25" fmla="*/ 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127">
                  <a:moveTo>
                    <a:pt x="76" y="8"/>
                  </a:moveTo>
                  <a:lnTo>
                    <a:pt x="76" y="0"/>
                  </a:lnTo>
                  <a:lnTo>
                    <a:pt x="0" y="0"/>
                  </a:lnTo>
                  <a:lnTo>
                    <a:pt x="0" y="127"/>
                  </a:lnTo>
                  <a:lnTo>
                    <a:pt x="76" y="127"/>
                  </a:lnTo>
                  <a:lnTo>
                    <a:pt x="76" y="118"/>
                  </a:lnTo>
                  <a:lnTo>
                    <a:pt x="23" y="118"/>
                  </a:lnTo>
                  <a:lnTo>
                    <a:pt x="23" y="65"/>
                  </a:lnTo>
                  <a:lnTo>
                    <a:pt x="73" y="65"/>
                  </a:lnTo>
                  <a:lnTo>
                    <a:pt x="73" y="56"/>
                  </a:lnTo>
                  <a:lnTo>
                    <a:pt x="23" y="56"/>
                  </a:lnTo>
                  <a:lnTo>
                    <a:pt x="23" y="8"/>
                  </a:lnTo>
                  <a:lnTo>
                    <a:pt x="76" y="8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336B2297-BD31-4777-844B-998DE80780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97" y="1409"/>
              <a:ext cx="112" cy="127"/>
            </a:xfrm>
            <a:custGeom>
              <a:avLst/>
              <a:gdLst>
                <a:gd name="T0" fmla="*/ 0 w 112"/>
                <a:gd name="T1" fmla="*/ 0 h 127"/>
                <a:gd name="T2" fmla="*/ 44 w 112"/>
                <a:gd name="T3" fmla="*/ 62 h 127"/>
                <a:gd name="T4" fmla="*/ 44 w 112"/>
                <a:gd name="T5" fmla="*/ 127 h 127"/>
                <a:gd name="T6" fmla="*/ 68 w 112"/>
                <a:gd name="T7" fmla="*/ 127 h 127"/>
                <a:gd name="T8" fmla="*/ 68 w 112"/>
                <a:gd name="T9" fmla="*/ 62 h 127"/>
                <a:gd name="T10" fmla="*/ 112 w 112"/>
                <a:gd name="T11" fmla="*/ 0 h 127"/>
                <a:gd name="T12" fmla="*/ 98 w 112"/>
                <a:gd name="T13" fmla="*/ 0 h 127"/>
                <a:gd name="T14" fmla="*/ 63 w 112"/>
                <a:gd name="T15" fmla="*/ 51 h 127"/>
                <a:gd name="T16" fmla="*/ 28 w 112"/>
                <a:gd name="T17" fmla="*/ 0 h 127"/>
                <a:gd name="T18" fmla="*/ 0 w 112"/>
                <a:gd name="T1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27">
                  <a:moveTo>
                    <a:pt x="0" y="0"/>
                  </a:moveTo>
                  <a:lnTo>
                    <a:pt x="44" y="62"/>
                  </a:lnTo>
                  <a:lnTo>
                    <a:pt x="44" y="127"/>
                  </a:lnTo>
                  <a:lnTo>
                    <a:pt x="68" y="127"/>
                  </a:lnTo>
                  <a:lnTo>
                    <a:pt x="68" y="62"/>
                  </a:lnTo>
                  <a:lnTo>
                    <a:pt x="112" y="0"/>
                  </a:lnTo>
                  <a:lnTo>
                    <a:pt x="98" y="0"/>
                  </a:lnTo>
                  <a:lnTo>
                    <a:pt x="63" y="51"/>
                  </a:lnTo>
                  <a:lnTo>
                    <a:pt x="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</p:grpSp>
      <p:sp>
        <p:nvSpPr>
          <p:cNvPr id="41" name="TextBox 8">
            <a:extLst>
              <a:ext uri="{FF2B5EF4-FFF2-40B4-BE49-F238E27FC236}">
                <a16:creationId xmlns:a16="http://schemas.microsoft.com/office/drawing/2014/main" id="{61710BE8-A1D2-44BD-9249-3ECAE4EE4AAA}"/>
              </a:ext>
            </a:extLst>
          </p:cNvPr>
          <p:cNvSpPr txBox="1"/>
          <p:nvPr userDrawn="1"/>
        </p:nvSpPr>
        <p:spPr>
          <a:xfrm>
            <a:off x="8770674" y="3195159"/>
            <a:ext cx="2261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Osaka University</a:t>
            </a:r>
          </a:p>
        </p:txBody>
      </p:sp>
      <p:sp>
        <p:nvSpPr>
          <p:cNvPr id="42" name="TextBox 8">
            <a:extLst>
              <a:ext uri="{FF2B5EF4-FFF2-40B4-BE49-F238E27FC236}">
                <a16:creationId xmlns:a16="http://schemas.microsoft.com/office/drawing/2014/main" id="{638A4B9F-7CB8-4C82-AD14-C6AC1D8BFEF1}"/>
              </a:ext>
            </a:extLst>
          </p:cNvPr>
          <p:cNvSpPr txBox="1"/>
          <p:nvPr userDrawn="1"/>
        </p:nvSpPr>
        <p:spPr>
          <a:xfrm>
            <a:off x="8849438" y="3997158"/>
            <a:ext cx="30185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Chang Gung University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B8A2396-F959-47D2-B396-D9D5B281E77D}"/>
              </a:ext>
            </a:extLst>
          </p:cNvPr>
          <p:cNvGrpSpPr/>
          <p:nvPr userDrawn="1"/>
        </p:nvGrpSpPr>
        <p:grpSpPr>
          <a:xfrm>
            <a:off x="7796903" y="4965008"/>
            <a:ext cx="1040657" cy="624394"/>
            <a:chOff x="3505200" y="3381598"/>
            <a:chExt cx="3048000" cy="1828800"/>
          </a:xfrm>
        </p:grpSpPr>
        <p:pic>
          <p:nvPicPr>
            <p:cNvPr id="44" name="Picture 2" descr="Image result for 花王 ロゴ">
              <a:extLst>
                <a:ext uri="{FF2B5EF4-FFF2-40B4-BE49-F238E27FC236}">
                  <a16:creationId xmlns:a16="http://schemas.microsoft.com/office/drawing/2014/main" id="{300720BF-7CE9-49B2-B75C-592A08243B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2" descr="Image result for 花王 ロゴ">
              <a:extLst>
                <a:ext uri="{FF2B5EF4-FFF2-40B4-BE49-F238E27FC236}">
                  <a16:creationId xmlns:a16="http://schemas.microsoft.com/office/drawing/2014/main" id="{A98D6645-7E39-4B9E-AD1F-6DD0119CAE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2" descr="Image result for 花王 ロゴ">
              <a:extLst>
                <a:ext uri="{FF2B5EF4-FFF2-40B4-BE49-F238E27FC236}">
                  <a16:creationId xmlns:a16="http://schemas.microsoft.com/office/drawing/2014/main" id="{A598A45C-516D-4B8F-B0B0-C49C2BFC6D7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2" descr="Image result for 花王 ロゴ">
              <a:extLst>
                <a:ext uri="{FF2B5EF4-FFF2-40B4-BE49-F238E27FC236}">
                  <a16:creationId xmlns:a16="http://schemas.microsoft.com/office/drawing/2014/main" id="{D2BCC962-BB7D-44C3-86BB-9C1F596740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花王 ロゴ">
              <a:extLst>
                <a:ext uri="{FF2B5EF4-FFF2-40B4-BE49-F238E27FC236}">
                  <a16:creationId xmlns:a16="http://schemas.microsoft.com/office/drawing/2014/main" id="{70CFDBC6-1EAB-4585-B34F-634A02DBC6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TextBox 8">
            <a:extLst>
              <a:ext uri="{FF2B5EF4-FFF2-40B4-BE49-F238E27FC236}">
                <a16:creationId xmlns:a16="http://schemas.microsoft.com/office/drawing/2014/main" id="{A6AC4D7B-BD2B-4D8F-8F89-3F5584BB8BB7}"/>
              </a:ext>
            </a:extLst>
          </p:cNvPr>
          <p:cNvSpPr txBox="1"/>
          <p:nvPr userDrawn="1"/>
        </p:nvSpPr>
        <p:spPr>
          <a:xfrm>
            <a:off x="8991600" y="5067032"/>
            <a:ext cx="64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Kao</a:t>
            </a:r>
          </a:p>
        </p:txBody>
      </p:sp>
    </p:spTree>
    <p:extLst>
      <p:ext uri="{BB962C8B-B14F-4D97-AF65-F5344CB8AC3E}">
        <p14:creationId xmlns:p14="http://schemas.microsoft.com/office/powerpoint/2010/main" val="99326411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67850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 6">
            <a:extLst>
              <a:ext uri="{FF2B5EF4-FFF2-40B4-BE49-F238E27FC236}">
                <a16:creationId xmlns:a16="http://schemas.microsoft.com/office/drawing/2014/main" id="{CE8D6233-93D2-44EE-B9BC-03C619D4A89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03678" y="2819400"/>
            <a:ext cx="3184645" cy="72699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 algn="ctr">
              <a:buNone/>
              <a:defRPr sz="4400" b="0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Section title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480433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6692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F65E5B99-039D-4C9D-805B-54D5D81553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49000" y="6248400"/>
            <a:ext cx="869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782975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F65E5B99-039D-4C9D-805B-54D5D81553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49000" y="6248400"/>
            <a:ext cx="869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104518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rmal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1FD5F17-B80E-4F8F-89A5-C31E7FBC2E9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1146631" y="476223"/>
            <a:ext cx="414337" cy="560388"/>
            <a:chOff x="5617" y="335"/>
            <a:chExt cx="288" cy="389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F01E813-011A-41C7-96B7-079FA37F46A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680000">
              <a:off x="5618" y="385"/>
              <a:ext cx="288" cy="291"/>
            </a:xfrm>
            <a:prstGeom prst="ellipse">
              <a:avLst/>
            </a:prstGeom>
            <a:noFill/>
            <a:ln w="36720">
              <a:solidFill>
                <a:srgbClr val="00FF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buFont typeface="StarSymbol"/>
                <a:buNone/>
              </a:pPr>
              <a:endParaRPr kumimoji="0" lang="ja-JP" altLang="en-US">
                <a:latin typeface="Times New Roman" pitchFamily="18" charset="0"/>
              </a:endParaRPr>
            </a:p>
          </p:txBody>
        </p:sp>
        <p:sp>
          <p:nvSpPr>
            <p:cNvPr id="14" name="Line 5">
              <a:extLst>
                <a:ext uri="{FF2B5EF4-FFF2-40B4-BE49-F238E27FC236}">
                  <a16:creationId xmlns:a16="http://schemas.microsoft.com/office/drawing/2014/main" id="{BE40CD81-9D24-45F7-AD4B-CDE7E9C2E40A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H="1" flipV="1">
              <a:off x="5700" y="335"/>
              <a:ext cx="122" cy="391"/>
            </a:xfrm>
            <a:prstGeom prst="line">
              <a:avLst/>
            </a:prstGeom>
            <a:noFill/>
            <a:ln w="36720">
              <a:solidFill>
                <a:srgbClr val="FFFF00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 typeface="StarSymbol" charset="0"/>
                <a:buNone/>
                <a:defRPr/>
              </a:pPr>
              <a:endParaRPr kumimoji="0" lang="ja-JP" altLang="en-US">
                <a:latin typeface="+mn-lt"/>
                <a:ea typeface="+mn-ea"/>
              </a:endParaRPr>
            </a:p>
          </p:txBody>
        </p:sp>
      </p:grpSp>
      <p:pic>
        <p:nvPicPr>
          <p:cNvPr id="15" name="Picture 7">
            <a:extLst>
              <a:ext uri="{FF2B5EF4-FFF2-40B4-BE49-F238E27FC236}">
                <a16:creationId xmlns:a16="http://schemas.microsoft.com/office/drawing/2014/main" id="{10CCCF90-D4BC-43F2-9EFA-67AD120720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87793" y="300011"/>
            <a:ext cx="869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0914A2-DC4D-4640-8960-695888DB2BAD}"/>
              </a:ext>
            </a:extLst>
          </p:cNvPr>
          <p:cNvCxnSpPr/>
          <p:nvPr userDrawn="1"/>
        </p:nvCxnSpPr>
        <p:spPr bwMode="auto">
          <a:xfrm flipH="1">
            <a:off x="11353800" y="356408"/>
            <a:ext cx="838200" cy="401638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04848F-3869-4192-A98E-EB477CEA37B5}"/>
              </a:ext>
            </a:extLst>
          </p:cNvPr>
          <p:cNvCxnSpPr>
            <a:cxnSpLocks/>
          </p:cNvCxnSpPr>
          <p:nvPr userDrawn="1"/>
        </p:nvCxnSpPr>
        <p:spPr bwMode="auto">
          <a:xfrm flipH="1">
            <a:off x="0" y="756417"/>
            <a:ext cx="11353800" cy="0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3792555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テキスト プレースホルダ 6">
            <a:extLst>
              <a:ext uri="{FF2B5EF4-FFF2-40B4-BE49-F238E27FC236}">
                <a16:creationId xmlns:a16="http://schemas.microsoft.com/office/drawing/2014/main" id="{64931B32-3A34-48BE-8B2E-AEFB0C6A0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2301391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Color wheel</a:t>
            </a:r>
            <a:endParaRPr lang="ja-JP" altLang="en-US" dirty="0"/>
          </a:p>
        </p:txBody>
      </p:sp>
      <p:sp>
        <p:nvSpPr>
          <p:cNvPr id="148" name="円/楕円 12">
            <a:extLst>
              <a:ext uri="{FF2B5EF4-FFF2-40B4-BE49-F238E27FC236}">
                <a16:creationId xmlns:a16="http://schemas.microsoft.com/office/drawing/2014/main" id="{F28C18DB-00AB-43D8-BA98-652F7764A73D}"/>
              </a:ext>
            </a:extLst>
          </p:cNvPr>
          <p:cNvSpPr/>
          <p:nvPr userDrawn="1"/>
        </p:nvSpPr>
        <p:spPr>
          <a:xfrm>
            <a:off x="3535362" y="2631450"/>
            <a:ext cx="260350" cy="261938"/>
          </a:xfrm>
          <a:prstGeom prst="ellipse">
            <a:avLst/>
          </a:prstGeom>
          <a:solidFill>
            <a:srgbClr val="00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49" name="円/楕円 13">
            <a:extLst>
              <a:ext uri="{FF2B5EF4-FFF2-40B4-BE49-F238E27FC236}">
                <a16:creationId xmlns:a16="http://schemas.microsoft.com/office/drawing/2014/main" id="{424F2BC5-0A9B-49CD-B2DB-23B85BC8534C}"/>
              </a:ext>
            </a:extLst>
          </p:cNvPr>
          <p:cNvSpPr/>
          <p:nvPr userDrawn="1"/>
        </p:nvSpPr>
        <p:spPr>
          <a:xfrm>
            <a:off x="7940675" y="2631450"/>
            <a:ext cx="260350" cy="261938"/>
          </a:xfrm>
          <a:prstGeom prst="ellipse">
            <a:avLst/>
          </a:prstGeom>
          <a:solidFill>
            <a:srgbClr val="66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0" name="円/楕円 14">
            <a:extLst>
              <a:ext uri="{FF2B5EF4-FFF2-40B4-BE49-F238E27FC236}">
                <a16:creationId xmlns:a16="http://schemas.microsoft.com/office/drawing/2014/main" id="{8ADF305C-2A25-4DE2-9C2E-6DF20D724500}"/>
              </a:ext>
            </a:extLst>
          </p:cNvPr>
          <p:cNvSpPr/>
          <p:nvPr userDrawn="1"/>
        </p:nvSpPr>
        <p:spPr>
          <a:xfrm>
            <a:off x="7573962" y="2631450"/>
            <a:ext cx="260350" cy="261938"/>
          </a:xfrm>
          <a:prstGeom prst="ellipse">
            <a:avLst/>
          </a:prstGeom>
          <a:solidFill>
            <a:srgbClr val="CC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1" name="円/楕円 15">
            <a:extLst>
              <a:ext uri="{FF2B5EF4-FFF2-40B4-BE49-F238E27FC236}">
                <a16:creationId xmlns:a16="http://schemas.microsoft.com/office/drawing/2014/main" id="{1FA661AA-F55E-4938-B63C-E6F663D5345C}"/>
              </a:ext>
            </a:extLst>
          </p:cNvPr>
          <p:cNvSpPr/>
          <p:nvPr userDrawn="1"/>
        </p:nvSpPr>
        <p:spPr>
          <a:xfrm>
            <a:off x="7207250" y="2631450"/>
            <a:ext cx="260350" cy="261938"/>
          </a:xfrm>
          <a:prstGeom prst="ellipse">
            <a:avLst/>
          </a:prstGeom>
          <a:solidFill>
            <a:srgbClr val="FF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2" name="円/楕円 16">
            <a:extLst>
              <a:ext uri="{FF2B5EF4-FFF2-40B4-BE49-F238E27FC236}">
                <a16:creationId xmlns:a16="http://schemas.microsoft.com/office/drawing/2014/main" id="{B8D15FFE-A616-4E0F-98A5-E5707D9E0C7C}"/>
              </a:ext>
            </a:extLst>
          </p:cNvPr>
          <p:cNvSpPr/>
          <p:nvPr userDrawn="1"/>
        </p:nvSpPr>
        <p:spPr>
          <a:xfrm>
            <a:off x="6838950" y="2631450"/>
            <a:ext cx="261937" cy="261938"/>
          </a:xfrm>
          <a:prstGeom prst="ellipse">
            <a:avLst/>
          </a:prstGeom>
          <a:solidFill>
            <a:srgbClr val="FF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3" name="円/楕円 17">
            <a:extLst>
              <a:ext uri="{FF2B5EF4-FFF2-40B4-BE49-F238E27FC236}">
                <a16:creationId xmlns:a16="http://schemas.microsoft.com/office/drawing/2014/main" id="{F54AA6C6-CD64-48F7-86A2-1C446459D65F}"/>
              </a:ext>
            </a:extLst>
          </p:cNvPr>
          <p:cNvSpPr/>
          <p:nvPr userDrawn="1"/>
        </p:nvSpPr>
        <p:spPr>
          <a:xfrm>
            <a:off x="6472237" y="2631450"/>
            <a:ext cx="260350" cy="261938"/>
          </a:xfrm>
          <a:prstGeom prst="ellipse">
            <a:avLst/>
          </a:prstGeom>
          <a:solidFill>
            <a:srgbClr val="FF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4" name="円/楕円 18">
            <a:extLst>
              <a:ext uri="{FF2B5EF4-FFF2-40B4-BE49-F238E27FC236}">
                <a16:creationId xmlns:a16="http://schemas.microsoft.com/office/drawing/2014/main" id="{F1BA1297-3C95-4B25-8FC7-F163BB57FABE}"/>
              </a:ext>
            </a:extLst>
          </p:cNvPr>
          <p:cNvSpPr/>
          <p:nvPr userDrawn="1"/>
        </p:nvSpPr>
        <p:spPr>
          <a:xfrm>
            <a:off x="6105525" y="2631450"/>
            <a:ext cx="260350" cy="261938"/>
          </a:xfrm>
          <a:prstGeom prst="ellipse">
            <a:avLst/>
          </a:prstGeom>
          <a:solidFill>
            <a:srgbClr val="FF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5" name="円/楕円 19">
            <a:extLst>
              <a:ext uri="{FF2B5EF4-FFF2-40B4-BE49-F238E27FC236}">
                <a16:creationId xmlns:a16="http://schemas.microsoft.com/office/drawing/2014/main" id="{02E028F5-53E3-4CA2-8C4D-8A686CC04BF4}"/>
              </a:ext>
            </a:extLst>
          </p:cNvPr>
          <p:cNvSpPr/>
          <p:nvPr userDrawn="1"/>
        </p:nvSpPr>
        <p:spPr>
          <a:xfrm>
            <a:off x="5737225" y="2631450"/>
            <a:ext cx="261937" cy="261938"/>
          </a:xfrm>
          <a:prstGeom prst="ellipse">
            <a:avLst/>
          </a:prstGeom>
          <a:solidFill>
            <a:srgbClr val="FF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6" name="円/楕円 20">
            <a:extLst>
              <a:ext uri="{FF2B5EF4-FFF2-40B4-BE49-F238E27FC236}">
                <a16:creationId xmlns:a16="http://schemas.microsoft.com/office/drawing/2014/main" id="{85AC4EA9-740E-4A7E-84FB-5BD92BF1582B}"/>
              </a:ext>
            </a:extLst>
          </p:cNvPr>
          <p:cNvSpPr/>
          <p:nvPr userDrawn="1"/>
        </p:nvSpPr>
        <p:spPr>
          <a:xfrm>
            <a:off x="5370512" y="2631450"/>
            <a:ext cx="260350" cy="261938"/>
          </a:xfrm>
          <a:prstGeom prst="ellipse">
            <a:avLst/>
          </a:prstGeom>
          <a:solidFill>
            <a:srgbClr val="CC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7" name="円/楕円 21">
            <a:extLst>
              <a:ext uri="{FF2B5EF4-FFF2-40B4-BE49-F238E27FC236}">
                <a16:creationId xmlns:a16="http://schemas.microsoft.com/office/drawing/2014/main" id="{0C897337-805E-482E-A119-5A18306979CC}"/>
              </a:ext>
            </a:extLst>
          </p:cNvPr>
          <p:cNvSpPr/>
          <p:nvPr userDrawn="1"/>
        </p:nvSpPr>
        <p:spPr>
          <a:xfrm>
            <a:off x="5003800" y="2631450"/>
            <a:ext cx="260350" cy="261938"/>
          </a:xfrm>
          <a:prstGeom prst="ellipse">
            <a:avLst/>
          </a:prstGeom>
          <a:solidFill>
            <a:srgbClr val="99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8" name="円/楕円 22">
            <a:extLst>
              <a:ext uri="{FF2B5EF4-FFF2-40B4-BE49-F238E27FC236}">
                <a16:creationId xmlns:a16="http://schemas.microsoft.com/office/drawing/2014/main" id="{47939FB6-6D45-45BA-AA5C-9D2FCB68D58B}"/>
              </a:ext>
            </a:extLst>
          </p:cNvPr>
          <p:cNvSpPr/>
          <p:nvPr userDrawn="1"/>
        </p:nvSpPr>
        <p:spPr>
          <a:xfrm>
            <a:off x="4637087" y="2631450"/>
            <a:ext cx="260350" cy="261938"/>
          </a:xfrm>
          <a:prstGeom prst="ellipse">
            <a:avLst/>
          </a:prstGeom>
          <a:solidFill>
            <a:srgbClr val="66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9" name="円/楕円 23">
            <a:extLst>
              <a:ext uri="{FF2B5EF4-FFF2-40B4-BE49-F238E27FC236}">
                <a16:creationId xmlns:a16="http://schemas.microsoft.com/office/drawing/2014/main" id="{C3B0A261-8909-41C3-B89D-263339D02E96}"/>
              </a:ext>
            </a:extLst>
          </p:cNvPr>
          <p:cNvSpPr/>
          <p:nvPr userDrawn="1"/>
        </p:nvSpPr>
        <p:spPr>
          <a:xfrm>
            <a:off x="4268787" y="2631450"/>
            <a:ext cx="260350" cy="261938"/>
          </a:xfrm>
          <a:prstGeom prst="ellipse">
            <a:avLst/>
          </a:prstGeom>
          <a:solidFill>
            <a:srgbClr val="33CC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0" name="円/楕円 24">
            <a:extLst>
              <a:ext uri="{FF2B5EF4-FFF2-40B4-BE49-F238E27FC236}">
                <a16:creationId xmlns:a16="http://schemas.microsoft.com/office/drawing/2014/main" id="{49081715-32F2-4986-B0F0-76453E1DB358}"/>
              </a:ext>
            </a:extLst>
          </p:cNvPr>
          <p:cNvSpPr/>
          <p:nvPr userDrawn="1"/>
        </p:nvSpPr>
        <p:spPr>
          <a:xfrm>
            <a:off x="3902075" y="2631450"/>
            <a:ext cx="260350" cy="261938"/>
          </a:xfrm>
          <a:prstGeom prst="ellipse">
            <a:avLst/>
          </a:prstGeom>
          <a:solidFill>
            <a:srgbClr val="008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1" name="円/楕円 25">
            <a:extLst>
              <a:ext uri="{FF2B5EF4-FFF2-40B4-BE49-F238E27FC236}">
                <a16:creationId xmlns:a16="http://schemas.microsoft.com/office/drawing/2014/main" id="{5F78395A-F77A-4B49-8D7D-29A3699C2AC5}"/>
              </a:ext>
            </a:extLst>
          </p:cNvPr>
          <p:cNvSpPr/>
          <p:nvPr userDrawn="1"/>
        </p:nvSpPr>
        <p:spPr>
          <a:xfrm>
            <a:off x="3719512" y="2290138"/>
            <a:ext cx="260350" cy="261937"/>
          </a:xfrm>
          <a:prstGeom prst="ellipse">
            <a:avLst/>
          </a:prstGeom>
          <a:solidFill>
            <a:srgbClr val="00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2" name="円/楕円 26">
            <a:extLst>
              <a:ext uri="{FF2B5EF4-FFF2-40B4-BE49-F238E27FC236}">
                <a16:creationId xmlns:a16="http://schemas.microsoft.com/office/drawing/2014/main" id="{A1184D67-B7FB-4B51-8069-BB16E166DA31}"/>
              </a:ext>
            </a:extLst>
          </p:cNvPr>
          <p:cNvSpPr/>
          <p:nvPr userDrawn="1"/>
        </p:nvSpPr>
        <p:spPr>
          <a:xfrm>
            <a:off x="7758112" y="2290138"/>
            <a:ext cx="260350" cy="261937"/>
          </a:xfrm>
          <a:prstGeom prst="ellipse">
            <a:avLst/>
          </a:prstGeom>
          <a:solidFill>
            <a:srgbClr val="99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3" name="円/楕円 27">
            <a:extLst>
              <a:ext uri="{FF2B5EF4-FFF2-40B4-BE49-F238E27FC236}">
                <a16:creationId xmlns:a16="http://schemas.microsoft.com/office/drawing/2014/main" id="{74A469A7-1700-400F-BB2E-FF50FF191ED6}"/>
              </a:ext>
            </a:extLst>
          </p:cNvPr>
          <p:cNvSpPr/>
          <p:nvPr userDrawn="1"/>
        </p:nvSpPr>
        <p:spPr>
          <a:xfrm>
            <a:off x="7391400" y="2290138"/>
            <a:ext cx="260350" cy="261937"/>
          </a:xfrm>
          <a:prstGeom prst="ellipse">
            <a:avLst/>
          </a:prstGeom>
          <a:solidFill>
            <a:srgbClr val="CC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4" name="円/楕円 28">
            <a:extLst>
              <a:ext uri="{FF2B5EF4-FFF2-40B4-BE49-F238E27FC236}">
                <a16:creationId xmlns:a16="http://schemas.microsoft.com/office/drawing/2014/main" id="{79076F31-3839-4443-9BB2-F9DC1543E9EE}"/>
              </a:ext>
            </a:extLst>
          </p:cNvPr>
          <p:cNvSpPr/>
          <p:nvPr userDrawn="1"/>
        </p:nvSpPr>
        <p:spPr>
          <a:xfrm>
            <a:off x="7023100" y="2290138"/>
            <a:ext cx="261937" cy="261937"/>
          </a:xfrm>
          <a:prstGeom prst="ellipse">
            <a:avLst/>
          </a:prstGeom>
          <a:solidFill>
            <a:srgbClr val="CC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5" name="円/楕円 29">
            <a:extLst>
              <a:ext uri="{FF2B5EF4-FFF2-40B4-BE49-F238E27FC236}">
                <a16:creationId xmlns:a16="http://schemas.microsoft.com/office/drawing/2014/main" id="{129E3EDC-B905-4717-A41B-88394EB3A783}"/>
              </a:ext>
            </a:extLst>
          </p:cNvPr>
          <p:cNvSpPr/>
          <p:nvPr userDrawn="1"/>
        </p:nvSpPr>
        <p:spPr>
          <a:xfrm>
            <a:off x="6656387" y="2290138"/>
            <a:ext cx="260350" cy="261937"/>
          </a:xfrm>
          <a:prstGeom prst="ellipse">
            <a:avLst/>
          </a:prstGeom>
          <a:solidFill>
            <a:srgbClr val="CC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6" name="円/楕円 30">
            <a:extLst>
              <a:ext uri="{FF2B5EF4-FFF2-40B4-BE49-F238E27FC236}">
                <a16:creationId xmlns:a16="http://schemas.microsoft.com/office/drawing/2014/main" id="{F76804D9-1E36-4B89-92C3-542D708B619F}"/>
              </a:ext>
            </a:extLst>
          </p:cNvPr>
          <p:cNvSpPr/>
          <p:nvPr userDrawn="1"/>
        </p:nvSpPr>
        <p:spPr>
          <a:xfrm>
            <a:off x="6289675" y="2290138"/>
            <a:ext cx="260350" cy="261937"/>
          </a:xfrm>
          <a:prstGeom prst="ellipse">
            <a:avLst/>
          </a:prstGeom>
          <a:solidFill>
            <a:srgbClr val="CC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7" name="円/楕円 31">
            <a:extLst>
              <a:ext uri="{FF2B5EF4-FFF2-40B4-BE49-F238E27FC236}">
                <a16:creationId xmlns:a16="http://schemas.microsoft.com/office/drawing/2014/main" id="{32A6F05F-4E81-4993-9BD4-1F9628D484C1}"/>
              </a:ext>
            </a:extLst>
          </p:cNvPr>
          <p:cNvSpPr/>
          <p:nvPr userDrawn="1"/>
        </p:nvSpPr>
        <p:spPr>
          <a:xfrm>
            <a:off x="5922962" y="2290138"/>
            <a:ext cx="260350" cy="261937"/>
          </a:xfrm>
          <a:prstGeom prst="ellipse">
            <a:avLst/>
          </a:prstGeom>
          <a:solidFill>
            <a:srgbClr val="CCE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8" name="円/楕円 32">
            <a:extLst>
              <a:ext uri="{FF2B5EF4-FFF2-40B4-BE49-F238E27FC236}">
                <a16:creationId xmlns:a16="http://schemas.microsoft.com/office/drawing/2014/main" id="{C02A0794-E6ED-4C98-8DD2-A915331907F9}"/>
              </a:ext>
            </a:extLst>
          </p:cNvPr>
          <p:cNvSpPr/>
          <p:nvPr userDrawn="1"/>
        </p:nvSpPr>
        <p:spPr>
          <a:xfrm>
            <a:off x="5554662" y="2290138"/>
            <a:ext cx="260350" cy="261937"/>
          </a:xfrm>
          <a:prstGeom prst="ellipse">
            <a:avLst/>
          </a:prstGeom>
          <a:solidFill>
            <a:srgbClr val="CC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9" name="円/楕円 33">
            <a:extLst>
              <a:ext uri="{FF2B5EF4-FFF2-40B4-BE49-F238E27FC236}">
                <a16:creationId xmlns:a16="http://schemas.microsoft.com/office/drawing/2014/main" id="{428A1123-BD1E-43BD-A9FF-6EF70DEC84EA}"/>
              </a:ext>
            </a:extLst>
          </p:cNvPr>
          <p:cNvSpPr/>
          <p:nvPr userDrawn="1"/>
        </p:nvSpPr>
        <p:spPr>
          <a:xfrm>
            <a:off x="5187950" y="2290138"/>
            <a:ext cx="260350" cy="261937"/>
          </a:xfrm>
          <a:prstGeom prst="ellipse">
            <a:avLst/>
          </a:prstGeom>
          <a:solidFill>
            <a:srgbClr val="99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0" name="円/楕円 34">
            <a:extLst>
              <a:ext uri="{FF2B5EF4-FFF2-40B4-BE49-F238E27FC236}">
                <a16:creationId xmlns:a16="http://schemas.microsoft.com/office/drawing/2014/main" id="{8FB39935-04A6-40B5-B21D-4E3A041EF070}"/>
              </a:ext>
            </a:extLst>
          </p:cNvPr>
          <p:cNvSpPr/>
          <p:nvPr userDrawn="1"/>
        </p:nvSpPr>
        <p:spPr>
          <a:xfrm>
            <a:off x="4821237" y="2290138"/>
            <a:ext cx="260350" cy="261937"/>
          </a:xfrm>
          <a:prstGeom prst="ellipse">
            <a:avLst/>
          </a:prstGeom>
          <a:solidFill>
            <a:srgbClr val="66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1" name="円/楕円 35">
            <a:extLst>
              <a:ext uri="{FF2B5EF4-FFF2-40B4-BE49-F238E27FC236}">
                <a16:creationId xmlns:a16="http://schemas.microsoft.com/office/drawing/2014/main" id="{156B03E7-EEB6-40F3-A867-070AB8644415}"/>
              </a:ext>
            </a:extLst>
          </p:cNvPr>
          <p:cNvSpPr/>
          <p:nvPr userDrawn="1"/>
        </p:nvSpPr>
        <p:spPr>
          <a:xfrm>
            <a:off x="4452937" y="2290138"/>
            <a:ext cx="261938" cy="261937"/>
          </a:xfrm>
          <a:prstGeom prst="ellipse">
            <a:avLst/>
          </a:prstGeom>
          <a:solidFill>
            <a:srgbClr val="00FF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2" name="円/楕円 36">
            <a:extLst>
              <a:ext uri="{FF2B5EF4-FFF2-40B4-BE49-F238E27FC236}">
                <a16:creationId xmlns:a16="http://schemas.microsoft.com/office/drawing/2014/main" id="{DBA8E8AA-9488-440B-BDC1-9E2B7F167AF2}"/>
              </a:ext>
            </a:extLst>
          </p:cNvPr>
          <p:cNvSpPr/>
          <p:nvPr userDrawn="1"/>
        </p:nvSpPr>
        <p:spPr>
          <a:xfrm>
            <a:off x="4086225" y="2290138"/>
            <a:ext cx="260350" cy="261937"/>
          </a:xfrm>
          <a:prstGeom prst="ellipse">
            <a:avLst/>
          </a:prstGeom>
          <a:solidFill>
            <a:srgbClr val="00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3" name="円/楕円 37">
            <a:extLst>
              <a:ext uri="{FF2B5EF4-FFF2-40B4-BE49-F238E27FC236}">
                <a16:creationId xmlns:a16="http://schemas.microsoft.com/office/drawing/2014/main" id="{9E549857-BC1D-4E02-9CF4-419E627B88EA}"/>
              </a:ext>
            </a:extLst>
          </p:cNvPr>
          <p:cNvSpPr/>
          <p:nvPr userDrawn="1"/>
        </p:nvSpPr>
        <p:spPr>
          <a:xfrm>
            <a:off x="7573962" y="1950413"/>
            <a:ext cx="260350" cy="260350"/>
          </a:xfrm>
          <a:prstGeom prst="ellipse">
            <a:avLst/>
          </a:prstGeom>
          <a:solidFill>
            <a:srgbClr val="99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4" name="円/楕円 38">
            <a:extLst>
              <a:ext uri="{FF2B5EF4-FFF2-40B4-BE49-F238E27FC236}">
                <a16:creationId xmlns:a16="http://schemas.microsoft.com/office/drawing/2014/main" id="{50AA0E81-0E10-4C58-AF52-6431D1D0CED3}"/>
              </a:ext>
            </a:extLst>
          </p:cNvPr>
          <p:cNvSpPr/>
          <p:nvPr userDrawn="1"/>
        </p:nvSpPr>
        <p:spPr>
          <a:xfrm>
            <a:off x="7207250" y="1950413"/>
            <a:ext cx="260350" cy="260350"/>
          </a:xfrm>
          <a:prstGeom prst="ellipse">
            <a:avLst/>
          </a:prstGeom>
          <a:solidFill>
            <a:srgbClr val="9933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5" name="円/楕円 39">
            <a:extLst>
              <a:ext uri="{FF2B5EF4-FFF2-40B4-BE49-F238E27FC236}">
                <a16:creationId xmlns:a16="http://schemas.microsoft.com/office/drawing/2014/main" id="{9C174907-564C-4F52-8B76-FCEAAF5FBFB0}"/>
              </a:ext>
            </a:extLst>
          </p:cNvPr>
          <p:cNvSpPr/>
          <p:nvPr userDrawn="1"/>
        </p:nvSpPr>
        <p:spPr>
          <a:xfrm>
            <a:off x="6838950" y="1950413"/>
            <a:ext cx="261937" cy="260350"/>
          </a:xfrm>
          <a:prstGeom prst="ellipse">
            <a:avLst/>
          </a:prstGeom>
          <a:solidFill>
            <a:srgbClr val="99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6" name="円/楕円 40">
            <a:extLst>
              <a:ext uri="{FF2B5EF4-FFF2-40B4-BE49-F238E27FC236}">
                <a16:creationId xmlns:a16="http://schemas.microsoft.com/office/drawing/2014/main" id="{097B3A5C-41D3-411B-A3F3-C16663A419CC}"/>
              </a:ext>
            </a:extLst>
          </p:cNvPr>
          <p:cNvSpPr/>
          <p:nvPr userDrawn="1"/>
        </p:nvSpPr>
        <p:spPr>
          <a:xfrm>
            <a:off x="6472237" y="1950413"/>
            <a:ext cx="260350" cy="260350"/>
          </a:xfrm>
          <a:prstGeom prst="ellipse">
            <a:avLst/>
          </a:prstGeom>
          <a:solidFill>
            <a:srgbClr val="99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7" name="円/楕円 41">
            <a:extLst>
              <a:ext uri="{FF2B5EF4-FFF2-40B4-BE49-F238E27FC236}">
                <a16:creationId xmlns:a16="http://schemas.microsoft.com/office/drawing/2014/main" id="{B581D049-766D-435F-BB6C-283BBE6111B9}"/>
              </a:ext>
            </a:extLst>
          </p:cNvPr>
          <p:cNvSpPr/>
          <p:nvPr userDrawn="1"/>
        </p:nvSpPr>
        <p:spPr>
          <a:xfrm>
            <a:off x="6105525" y="1950413"/>
            <a:ext cx="260350" cy="260350"/>
          </a:xfrm>
          <a:prstGeom prst="ellipse">
            <a:avLst/>
          </a:prstGeom>
          <a:solidFill>
            <a:srgbClr val="99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8" name="円/楕円 42">
            <a:extLst>
              <a:ext uri="{FF2B5EF4-FFF2-40B4-BE49-F238E27FC236}">
                <a16:creationId xmlns:a16="http://schemas.microsoft.com/office/drawing/2014/main" id="{EE00BAB7-E71A-47DA-8343-A635AEF20E0F}"/>
              </a:ext>
            </a:extLst>
          </p:cNvPr>
          <p:cNvSpPr/>
          <p:nvPr userDrawn="1"/>
        </p:nvSpPr>
        <p:spPr>
          <a:xfrm>
            <a:off x="5737225" y="1950413"/>
            <a:ext cx="261937" cy="260350"/>
          </a:xfrm>
          <a:prstGeom prst="ellipse">
            <a:avLst/>
          </a:prstGeom>
          <a:solidFill>
            <a:srgbClr val="66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9" name="円/楕円 43">
            <a:extLst>
              <a:ext uri="{FF2B5EF4-FFF2-40B4-BE49-F238E27FC236}">
                <a16:creationId xmlns:a16="http://schemas.microsoft.com/office/drawing/2014/main" id="{D0FC5737-1D4E-4449-8EDD-2535711EFFBF}"/>
              </a:ext>
            </a:extLst>
          </p:cNvPr>
          <p:cNvSpPr/>
          <p:nvPr userDrawn="1"/>
        </p:nvSpPr>
        <p:spPr>
          <a:xfrm>
            <a:off x="5370512" y="1950413"/>
            <a:ext cx="260350" cy="260350"/>
          </a:xfrm>
          <a:prstGeom prst="ellipse">
            <a:avLst/>
          </a:prstGeom>
          <a:solidFill>
            <a:srgbClr val="66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0" name="円/楕円 44">
            <a:extLst>
              <a:ext uri="{FF2B5EF4-FFF2-40B4-BE49-F238E27FC236}">
                <a16:creationId xmlns:a16="http://schemas.microsoft.com/office/drawing/2014/main" id="{2B62DA03-B6BB-45A0-B875-7C3A47F78C20}"/>
              </a:ext>
            </a:extLst>
          </p:cNvPr>
          <p:cNvSpPr/>
          <p:nvPr userDrawn="1"/>
        </p:nvSpPr>
        <p:spPr>
          <a:xfrm>
            <a:off x="5003800" y="1950413"/>
            <a:ext cx="260350" cy="260350"/>
          </a:xfrm>
          <a:prstGeom prst="ellipse">
            <a:avLst/>
          </a:prstGeom>
          <a:solidFill>
            <a:srgbClr val="66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1" name="円/楕円 45">
            <a:extLst>
              <a:ext uri="{FF2B5EF4-FFF2-40B4-BE49-F238E27FC236}">
                <a16:creationId xmlns:a16="http://schemas.microsoft.com/office/drawing/2014/main" id="{506A5A13-3468-45D5-BC9C-95970286C1AD}"/>
              </a:ext>
            </a:extLst>
          </p:cNvPr>
          <p:cNvSpPr/>
          <p:nvPr userDrawn="1"/>
        </p:nvSpPr>
        <p:spPr>
          <a:xfrm>
            <a:off x="4637087" y="1950413"/>
            <a:ext cx="260350" cy="260350"/>
          </a:xfrm>
          <a:prstGeom prst="ellipse">
            <a:avLst/>
          </a:prstGeom>
          <a:solidFill>
            <a:srgbClr val="00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2" name="円/楕円 46">
            <a:extLst>
              <a:ext uri="{FF2B5EF4-FFF2-40B4-BE49-F238E27FC236}">
                <a16:creationId xmlns:a16="http://schemas.microsoft.com/office/drawing/2014/main" id="{AF128DDD-D064-4038-8A96-556CDC6F66D5}"/>
              </a:ext>
            </a:extLst>
          </p:cNvPr>
          <p:cNvSpPr/>
          <p:nvPr userDrawn="1"/>
        </p:nvSpPr>
        <p:spPr>
          <a:xfrm>
            <a:off x="4268787" y="1950413"/>
            <a:ext cx="260350" cy="260350"/>
          </a:xfrm>
          <a:prstGeom prst="ellipse">
            <a:avLst/>
          </a:prstGeom>
          <a:solidFill>
            <a:srgbClr val="00CC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3" name="円/楕円 47">
            <a:extLst>
              <a:ext uri="{FF2B5EF4-FFF2-40B4-BE49-F238E27FC236}">
                <a16:creationId xmlns:a16="http://schemas.microsoft.com/office/drawing/2014/main" id="{EEBC639F-A368-4CD9-B8EF-84F311BA81FA}"/>
              </a:ext>
            </a:extLst>
          </p:cNvPr>
          <p:cNvSpPr/>
          <p:nvPr userDrawn="1"/>
        </p:nvSpPr>
        <p:spPr>
          <a:xfrm>
            <a:off x="3902075" y="1950413"/>
            <a:ext cx="260350" cy="260350"/>
          </a:xfrm>
          <a:prstGeom prst="ellipse">
            <a:avLst/>
          </a:prstGeom>
          <a:solidFill>
            <a:srgbClr val="3399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4" name="円/楕円 48">
            <a:extLst>
              <a:ext uri="{FF2B5EF4-FFF2-40B4-BE49-F238E27FC236}">
                <a16:creationId xmlns:a16="http://schemas.microsoft.com/office/drawing/2014/main" id="{B37E1846-B77F-4473-828D-57E4A161E339}"/>
              </a:ext>
            </a:extLst>
          </p:cNvPr>
          <p:cNvSpPr/>
          <p:nvPr userDrawn="1"/>
        </p:nvSpPr>
        <p:spPr>
          <a:xfrm>
            <a:off x="7391400" y="1609100"/>
            <a:ext cx="260350" cy="260350"/>
          </a:xfrm>
          <a:prstGeom prst="ellipse">
            <a:avLst/>
          </a:prstGeom>
          <a:solidFill>
            <a:srgbClr val="66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5" name="円/楕円 49">
            <a:extLst>
              <a:ext uri="{FF2B5EF4-FFF2-40B4-BE49-F238E27FC236}">
                <a16:creationId xmlns:a16="http://schemas.microsoft.com/office/drawing/2014/main" id="{CCE15DAC-1104-4D76-BD0C-D66A8FF2CC62}"/>
              </a:ext>
            </a:extLst>
          </p:cNvPr>
          <p:cNvSpPr/>
          <p:nvPr userDrawn="1"/>
        </p:nvSpPr>
        <p:spPr>
          <a:xfrm>
            <a:off x="7023100" y="1609100"/>
            <a:ext cx="261937" cy="260350"/>
          </a:xfrm>
          <a:prstGeom prst="ellipse">
            <a:avLst/>
          </a:prstGeom>
          <a:solidFill>
            <a:srgbClr val="66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6" name="円/楕円 50">
            <a:extLst>
              <a:ext uri="{FF2B5EF4-FFF2-40B4-BE49-F238E27FC236}">
                <a16:creationId xmlns:a16="http://schemas.microsoft.com/office/drawing/2014/main" id="{E8211E64-0AC1-4768-85B0-6B4F6C741BF9}"/>
              </a:ext>
            </a:extLst>
          </p:cNvPr>
          <p:cNvSpPr/>
          <p:nvPr userDrawn="1"/>
        </p:nvSpPr>
        <p:spPr>
          <a:xfrm>
            <a:off x="6656387" y="1609100"/>
            <a:ext cx="260350" cy="260350"/>
          </a:xfrm>
          <a:prstGeom prst="ellipse">
            <a:avLst/>
          </a:prstGeom>
          <a:solidFill>
            <a:srgbClr val="66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7" name="円/楕円 51">
            <a:extLst>
              <a:ext uri="{FF2B5EF4-FFF2-40B4-BE49-F238E27FC236}">
                <a16:creationId xmlns:a16="http://schemas.microsoft.com/office/drawing/2014/main" id="{1EEC4F20-C548-4959-A5A8-C8ECA1566D66}"/>
              </a:ext>
            </a:extLst>
          </p:cNvPr>
          <p:cNvSpPr/>
          <p:nvPr userDrawn="1"/>
        </p:nvSpPr>
        <p:spPr>
          <a:xfrm>
            <a:off x="6289675" y="1609100"/>
            <a:ext cx="260350" cy="260350"/>
          </a:xfrm>
          <a:prstGeom prst="ellipse">
            <a:avLst/>
          </a:prstGeom>
          <a:solidFill>
            <a:srgbClr val="66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8" name="円/楕円 52">
            <a:extLst>
              <a:ext uri="{FF2B5EF4-FFF2-40B4-BE49-F238E27FC236}">
                <a16:creationId xmlns:a16="http://schemas.microsoft.com/office/drawing/2014/main" id="{186CF217-BA2F-499F-A5BC-56E7877B8524}"/>
              </a:ext>
            </a:extLst>
          </p:cNvPr>
          <p:cNvSpPr/>
          <p:nvPr userDrawn="1"/>
        </p:nvSpPr>
        <p:spPr>
          <a:xfrm>
            <a:off x="5922962" y="1609100"/>
            <a:ext cx="260350" cy="260350"/>
          </a:xfrm>
          <a:prstGeom prst="ellipse">
            <a:avLst/>
          </a:prstGeom>
          <a:solidFill>
            <a:srgbClr val="33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9" name="円/楕円 53">
            <a:extLst>
              <a:ext uri="{FF2B5EF4-FFF2-40B4-BE49-F238E27FC236}">
                <a16:creationId xmlns:a16="http://schemas.microsoft.com/office/drawing/2014/main" id="{7C1725A4-D017-4491-AE58-0E3DC4FF7204}"/>
              </a:ext>
            </a:extLst>
          </p:cNvPr>
          <p:cNvSpPr/>
          <p:nvPr userDrawn="1"/>
        </p:nvSpPr>
        <p:spPr>
          <a:xfrm>
            <a:off x="5554662" y="1609100"/>
            <a:ext cx="260350" cy="260350"/>
          </a:xfrm>
          <a:prstGeom prst="ellipse">
            <a:avLst/>
          </a:prstGeom>
          <a:solidFill>
            <a:srgbClr val="33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0" name="円/楕円 54">
            <a:extLst>
              <a:ext uri="{FF2B5EF4-FFF2-40B4-BE49-F238E27FC236}">
                <a16:creationId xmlns:a16="http://schemas.microsoft.com/office/drawing/2014/main" id="{2F622DD7-EABA-481E-9314-80FA02AF28A4}"/>
              </a:ext>
            </a:extLst>
          </p:cNvPr>
          <p:cNvSpPr/>
          <p:nvPr userDrawn="1"/>
        </p:nvSpPr>
        <p:spPr>
          <a:xfrm>
            <a:off x="5187950" y="1609100"/>
            <a:ext cx="260350" cy="260350"/>
          </a:xfrm>
          <a:prstGeom prst="ellipse">
            <a:avLst/>
          </a:prstGeom>
          <a:solidFill>
            <a:srgbClr val="00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1" name="円/楕円 55">
            <a:extLst>
              <a:ext uri="{FF2B5EF4-FFF2-40B4-BE49-F238E27FC236}">
                <a16:creationId xmlns:a16="http://schemas.microsoft.com/office/drawing/2014/main" id="{4DAB2182-4BCC-4177-8A5E-09A6D8094EEF}"/>
              </a:ext>
            </a:extLst>
          </p:cNvPr>
          <p:cNvSpPr/>
          <p:nvPr userDrawn="1"/>
        </p:nvSpPr>
        <p:spPr>
          <a:xfrm>
            <a:off x="4821237" y="1609100"/>
            <a:ext cx="260350" cy="260350"/>
          </a:xfrm>
          <a:prstGeom prst="ellipse">
            <a:avLst/>
          </a:prstGeom>
          <a:solidFill>
            <a:srgbClr val="00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2" name="円/楕円 56">
            <a:extLst>
              <a:ext uri="{FF2B5EF4-FFF2-40B4-BE49-F238E27FC236}">
                <a16:creationId xmlns:a16="http://schemas.microsoft.com/office/drawing/2014/main" id="{527F8349-7F23-42CE-9477-C282FEE71C6C}"/>
              </a:ext>
            </a:extLst>
          </p:cNvPr>
          <p:cNvSpPr/>
          <p:nvPr userDrawn="1"/>
        </p:nvSpPr>
        <p:spPr>
          <a:xfrm>
            <a:off x="4452937" y="1609100"/>
            <a:ext cx="261938" cy="260350"/>
          </a:xfrm>
          <a:prstGeom prst="ellipse">
            <a:avLst/>
          </a:prstGeom>
          <a:solidFill>
            <a:srgbClr val="00CC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3" name="円/楕円 57">
            <a:extLst>
              <a:ext uri="{FF2B5EF4-FFF2-40B4-BE49-F238E27FC236}">
                <a16:creationId xmlns:a16="http://schemas.microsoft.com/office/drawing/2014/main" id="{069111EF-F3E2-4E52-A0C1-93FACA9BA877}"/>
              </a:ext>
            </a:extLst>
          </p:cNvPr>
          <p:cNvSpPr/>
          <p:nvPr userDrawn="1"/>
        </p:nvSpPr>
        <p:spPr>
          <a:xfrm>
            <a:off x="4086225" y="1609100"/>
            <a:ext cx="260350" cy="260350"/>
          </a:xfrm>
          <a:prstGeom prst="ellipse">
            <a:avLst/>
          </a:prstGeom>
          <a:solidFill>
            <a:srgbClr val="3399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4" name="円/楕円 58">
            <a:extLst>
              <a:ext uri="{FF2B5EF4-FFF2-40B4-BE49-F238E27FC236}">
                <a16:creationId xmlns:a16="http://schemas.microsoft.com/office/drawing/2014/main" id="{9942ACF7-AD17-4D0A-B59D-0B32FCADEF23}"/>
              </a:ext>
            </a:extLst>
          </p:cNvPr>
          <p:cNvSpPr/>
          <p:nvPr userDrawn="1"/>
        </p:nvSpPr>
        <p:spPr>
          <a:xfrm>
            <a:off x="7207250" y="1267788"/>
            <a:ext cx="260350" cy="260350"/>
          </a:xfrm>
          <a:prstGeom prst="ellipse">
            <a:avLst/>
          </a:prstGeom>
          <a:solidFill>
            <a:srgbClr val="66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5" name="円/楕円 59">
            <a:extLst>
              <a:ext uri="{FF2B5EF4-FFF2-40B4-BE49-F238E27FC236}">
                <a16:creationId xmlns:a16="http://schemas.microsoft.com/office/drawing/2014/main" id="{F4E97986-A594-4A1E-A061-96B322267998}"/>
              </a:ext>
            </a:extLst>
          </p:cNvPr>
          <p:cNvSpPr/>
          <p:nvPr userDrawn="1"/>
        </p:nvSpPr>
        <p:spPr>
          <a:xfrm>
            <a:off x="6838950" y="1267788"/>
            <a:ext cx="261937" cy="260350"/>
          </a:xfrm>
          <a:prstGeom prst="ellipse">
            <a:avLst/>
          </a:prstGeom>
          <a:solidFill>
            <a:srgbClr val="33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6" name="円/楕円 60">
            <a:extLst>
              <a:ext uri="{FF2B5EF4-FFF2-40B4-BE49-F238E27FC236}">
                <a16:creationId xmlns:a16="http://schemas.microsoft.com/office/drawing/2014/main" id="{1F43C08B-B4C2-4B76-94B4-CB30704FC564}"/>
              </a:ext>
            </a:extLst>
          </p:cNvPr>
          <p:cNvSpPr/>
          <p:nvPr userDrawn="1"/>
        </p:nvSpPr>
        <p:spPr>
          <a:xfrm>
            <a:off x="6472237" y="1267788"/>
            <a:ext cx="260350" cy="260350"/>
          </a:xfrm>
          <a:prstGeom prst="ellipse">
            <a:avLst/>
          </a:prstGeom>
          <a:solidFill>
            <a:srgbClr val="33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7" name="円/楕円 61">
            <a:extLst>
              <a:ext uri="{FF2B5EF4-FFF2-40B4-BE49-F238E27FC236}">
                <a16:creationId xmlns:a16="http://schemas.microsoft.com/office/drawing/2014/main" id="{73094C90-45BB-471F-B5BD-76B9E9A4FD01}"/>
              </a:ext>
            </a:extLst>
          </p:cNvPr>
          <p:cNvSpPr/>
          <p:nvPr userDrawn="1"/>
        </p:nvSpPr>
        <p:spPr>
          <a:xfrm>
            <a:off x="6105525" y="1267788"/>
            <a:ext cx="260350" cy="260350"/>
          </a:xfrm>
          <a:prstGeom prst="ellipse">
            <a:avLst/>
          </a:prstGeom>
          <a:solidFill>
            <a:srgbClr val="00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8" name="円/楕円 62">
            <a:extLst>
              <a:ext uri="{FF2B5EF4-FFF2-40B4-BE49-F238E27FC236}">
                <a16:creationId xmlns:a16="http://schemas.microsoft.com/office/drawing/2014/main" id="{38BC6B0C-0017-4522-887C-A21C21F986FC}"/>
              </a:ext>
            </a:extLst>
          </p:cNvPr>
          <p:cNvSpPr/>
          <p:nvPr userDrawn="1"/>
        </p:nvSpPr>
        <p:spPr>
          <a:xfrm>
            <a:off x="5737225" y="1267788"/>
            <a:ext cx="261937" cy="260350"/>
          </a:xfrm>
          <a:prstGeom prst="ellipse">
            <a:avLst/>
          </a:prstGeom>
          <a:solidFill>
            <a:srgbClr val="00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9" name="円/楕円 63">
            <a:extLst>
              <a:ext uri="{FF2B5EF4-FFF2-40B4-BE49-F238E27FC236}">
                <a16:creationId xmlns:a16="http://schemas.microsoft.com/office/drawing/2014/main" id="{DF162D7C-D820-45FF-B952-F00CEC40CBEB}"/>
              </a:ext>
            </a:extLst>
          </p:cNvPr>
          <p:cNvSpPr/>
          <p:nvPr userDrawn="1"/>
        </p:nvSpPr>
        <p:spPr>
          <a:xfrm>
            <a:off x="5370512" y="1267788"/>
            <a:ext cx="260350" cy="260350"/>
          </a:xfrm>
          <a:prstGeom prst="ellipse">
            <a:avLst/>
          </a:prstGeom>
          <a:solidFill>
            <a:srgbClr val="00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0" name="円/楕円 64">
            <a:extLst>
              <a:ext uri="{FF2B5EF4-FFF2-40B4-BE49-F238E27FC236}">
                <a16:creationId xmlns:a16="http://schemas.microsoft.com/office/drawing/2014/main" id="{6588591C-F149-4053-968E-29C8E0E2B70E}"/>
              </a:ext>
            </a:extLst>
          </p:cNvPr>
          <p:cNvSpPr/>
          <p:nvPr userDrawn="1"/>
        </p:nvSpPr>
        <p:spPr>
          <a:xfrm>
            <a:off x="5003800" y="1267788"/>
            <a:ext cx="260350" cy="260350"/>
          </a:xfrm>
          <a:prstGeom prst="ellipse">
            <a:avLst/>
          </a:prstGeom>
          <a:solidFill>
            <a:srgbClr val="33CC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1" name="円/楕円 65">
            <a:extLst>
              <a:ext uri="{FF2B5EF4-FFF2-40B4-BE49-F238E27FC236}">
                <a16:creationId xmlns:a16="http://schemas.microsoft.com/office/drawing/2014/main" id="{BB11660A-3B1E-4B6C-80CA-9C7E5F4C9DF3}"/>
              </a:ext>
            </a:extLst>
          </p:cNvPr>
          <p:cNvSpPr/>
          <p:nvPr userDrawn="1"/>
        </p:nvSpPr>
        <p:spPr>
          <a:xfrm>
            <a:off x="4637087" y="1267788"/>
            <a:ext cx="260350" cy="260350"/>
          </a:xfrm>
          <a:prstGeom prst="ellipse">
            <a:avLst/>
          </a:prstGeom>
          <a:solidFill>
            <a:srgbClr val="0099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2" name="円/楕円 66">
            <a:extLst>
              <a:ext uri="{FF2B5EF4-FFF2-40B4-BE49-F238E27FC236}">
                <a16:creationId xmlns:a16="http://schemas.microsoft.com/office/drawing/2014/main" id="{77B2BD12-AF88-42E7-A1A3-12DEAC603F7F}"/>
              </a:ext>
            </a:extLst>
          </p:cNvPr>
          <p:cNvSpPr/>
          <p:nvPr userDrawn="1"/>
        </p:nvSpPr>
        <p:spPr>
          <a:xfrm>
            <a:off x="4268787" y="1267788"/>
            <a:ext cx="260350" cy="260350"/>
          </a:xfrm>
          <a:prstGeom prst="ellipse">
            <a:avLst/>
          </a:prstGeom>
          <a:solidFill>
            <a:srgbClr val="008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3" name="円/楕円 67">
            <a:extLst>
              <a:ext uri="{FF2B5EF4-FFF2-40B4-BE49-F238E27FC236}">
                <a16:creationId xmlns:a16="http://schemas.microsoft.com/office/drawing/2014/main" id="{B6F52F16-A54B-4D43-9136-F643F9DB437B}"/>
              </a:ext>
            </a:extLst>
          </p:cNvPr>
          <p:cNvSpPr/>
          <p:nvPr userDrawn="1"/>
        </p:nvSpPr>
        <p:spPr>
          <a:xfrm>
            <a:off x="7023100" y="926475"/>
            <a:ext cx="261937" cy="260350"/>
          </a:xfrm>
          <a:prstGeom prst="ellipse">
            <a:avLst/>
          </a:prstGeom>
          <a:solidFill>
            <a:srgbClr val="33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4" name="円/楕円 68">
            <a:extLst>
              <a:ext uri="{FF2B5EF4-FFF2-40B4-BE49-F238E27FC236}">
                <a16:creationId xmlns:a16="http://schemas.microsoft.com/office/drawing/2014/main" id="{7A75B657-FE38-41B2-BD6A-4B85A31E318D}"/>
              </a:ext>
            </a:extLst>
          </p:cNvPr>
          <p:cNvSpPr/>
          <p:nvPr userDrawn="1"/>
        </p:nvSpPr>
        <p:spPr>
          <a:xfrm>
            <a:off x="6656387" y="926475"/>
            <a:ext cx="260350" cy="260350"/>
          </a:xfrm>
          <a:prstGeom prst="ellipse">
            <a:avLst/>
          </a:prstGeom>
          <a:solidFill>
            <a:srgbClr val="3333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5" name="円/楕円 69">
            <a:extLst>
              <a:ext uri="{FF2B5EF4-FFF2-40B4-BE49-F238E27FC236}">
                <a16:creationId xmlns:a16="http://schemas.microsoft.com/office/drawing/2014/main" id="{F4F555E5-2881-4192-901F-E10A474CB3F3}"/>
              </a:ext>
            </a:extLst>
          </p:cNvPr>
          <p:cNvSpPr/>
          <p:nvPr userDrawn="1"/>
        </p:nvSpPr>
        <p:spPr>
          <a:xfrm>
            <a:off x="6289675" y="926475"/>
            <a:ext cx="260350" cy="260350"/>
          </a:xfrm>
          <a:prstGeom prst="ellipse">
            <a:avLst/>
          </a:prstGeom>
          <a:solidFill>
            <a:srgbClr val="00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6" name="円/楕円 70">
            <a:extLst>
              <a:ext uri="{FF2B5EF4-FFF2-40B4-BE49-F238E27FC236}">
                <a16:creationId xmlns:a16="http://schemas.microsoft.com/office/drawing/2014/main" id="{9AD590C0-EF5F-46AA-9AB0-30B86772BDAA}"/>
              </a:ext>
            </a:extLst>
          </p:cNvPr>
          <p:cNvSpPr/>
          <p:nvPr userDrawn="1"/>
        </p:nvSpPr>
        <p:spPr>
          <a:xfrm>
            <a:off x="5922962" y="926475"/>
            <a:ext cx="260350" cy="260350"/>
          </a:xfrm>
          <a:prstGeom prst="ellipse">
            <a:avLst/>
          </a:prstGeom>
          <a:solidFill>
            <a:srgbClr val="00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7" name="円/楕円 71">
            <a:extLst>
              <a:ext uri="{FF2B5EF4-FFF2-40B4-BE49-F238E27FC236}">
                <a16:creationId xmlns:a16="http://schemas.microsoft.com/office/drawing/2014/main" id="{05695C1A-F466-4196-A8A3-ED76A69ADD05}"/>
              </a:ext>
            </a:extLst>
          </p:cNvPr>
          <p:cNvSpPr/>
          <p:nvPr userDrawn="1"/>
        </p:nvSpPr>
        <p:spPr>
          <a:xfrm>
            <a:off x="5554662" y="926475"/>
            <a:ext cx="260350" cy="260350"/>
          </a:xfrm>
          <a:prstGeom prst="ellipse">
            <a:avLst/>
          </a:prstGeom>
          <a:solidFill>
            <a:srgbClr val="00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8" name="円/楕円 72">
            <a:extLst>
              <a:ext uri="{FF2B5EF4-FFF2-40B4-BE49-F238E27FC236}">
                <a16:creationId xmlns:a16="http://schemas.microsoft.com/office/drawing/2014/main" id="{01D04E6B-A1FE-4ED6-8F33-BF9081B2B698}"/>
              </a:ext>
            </a:extLst>
          </p:cNvPr>
          <p:cNvSpPr/>
          <p:nvPr userDrawn="1"/>
        </p:nvSpPr>
        <p:spPr>
          <a:xfrm>
            <a:off x="5187950" y="926475"/>
            <a:ext cx="260350" cy="260350"/>
          </a:xfrm>
          <a:prstGeom prst="ellipse">
            <a:avLst/>
          </a:prstGeom>
          <a:solidFill>
            <a:srgbClr val="0099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9" name="円/楕円 73">
            <a:extLst>
              <a:ext uri="{FF2B5EF4-FFF2-40B4-BE49-F238E27FC236}">
                <a16:creationId xmlns:a16="http://schemas.microsoft.com/office/drawing/2014/main" id="{FB2689CF-E237-49C5-8B2B-E5CB18A564F5}"/>
              </a:ext>
            </a:extLst>
          </p:cNvPr>
          <p:cNvSpPr/>
          <p:nvPr userDrawn="1"/>
        </p:nvSpPr>
        <p:spPr>
          <a:xfrm>
            <a:off x="4821237" y="926475"/>
            <a:ext cx="260350" cy="260350"/>
          </a:xfrm>
          <a:prstGeom prst="ellipse">
            <a:avLst/>
          </a:prstGeom>
          <a:solidFill>
            <a:srgbClr val="00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0" name="円/楕円 74">
            <a:extLst>
              <a:ext uri="{FF2B5EF4-FFF2-40B4-BE49-F238E27FC236}">
                <a16:creationId xmlns:a16="http://schemas.microsoft.com/office/drawing/2014/main" id="{15DC8590-D598-4B5A-BCA1-F891483616BF}"/>
              </a:ext>
            </a:extLst>
          </p:cNvPr>
          <p:cNvSpPr/>
          <p:nvPr userDrawn="1"/>
        </p:nvSpPr>
        <p:spPr>
          <a:xfrm>
            <a:off x="4452937" y="926475"/>
            <a:ext cx="261938" cy="260350"/>
          </a:xfrm>
          <a:prstGeom prst="ellipse">
            <a:avLst/>
          </a:prstGeom>
          <a:solidFill>
            <a:srgbClr val="0066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1" name="円/楕円 75">
            <a:extLst>
              <a:ext uri="{FF2B5EF4-FFF2-40B4-BE49-F238E27FC236}">
                <a16:creationId xmlns:a16="http://schemas.microsoft.com/office/drawing/2014/main" id="{3D2EEA3C-DBB4-4AD8-8B5C-44FCA34FAE76}"/>
              </a:ext>
            </a:extLst>
          </p:cNvPr>
          <p:cNvSpPr/>
          <p:nvPr userDrawn="1"/>
        </p:nvSpPr>
        <p:spPr>
          <a:xfrm>
            <a:off x="6838950" y="585163"/>
            <a:ext cx="261937" cy="260350"/>
          </a:xfrm>
          <a:prstGeom prst="ellipse">
            <a:avLst/>
          </a:prstGeom>
          <a:solidFill>
            <a:srgbClr val="00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2" name="円/楕円 76">
            <a:extLst>
              <a:ext uri="{FF2B5EF4-FFF2-40B4-BE49-F238E27FC236}">
                <a16:creationId xmlns:a16="http://schemas.microsoft.com/office/drawing/2014/main" id="{3F0A8E4A-106E-4C91-AE10-52484E7969F0}"/>
              </a:ext>
            </a:extLst>
          </p:cNvPr>
          <p:cNvSpPr/>
          <p:nvPr userDrawn="1"/>
        </p:nvSpPr>
        <p:spPr>
          <a:xfrm>
            <a:off x="6472237" y="585163"/>
            <a:ext cx="260350" cy="260350"/>
          </a:xfrm>
          <a:prstGeom prst="ellipse">
            <a:avLst/>
          </a:prstGeom>
          <a:solidFill>
            <a:srgbClr val="00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3" name="円/楕円 77">
            <a:extLst>
              <a:ext uri="{FF2B5EF4-FFF2-40B4-BE49-F238E27FC236}">
                <a16:creationId xmlns:a16="http://schemas.microsoft.com/office/drawing/2014/main" id="{A470301C-DEF0-4710-8808-072FEB1D743D}"/>
              </a:ext>
            </a:extLst>
          </p:cNvPr>
          <p:cNvSpPr/>
          <p:nvPr userDrawn="1"/>
        </p:nvSpPr>
        <p:spPr>
          <a:xfrm>
            <a:off x="6105525" y="585163"/>
            <a:ext cx="260350" cy="260350"/>
          </a:xfrm>
          <a:prstGeom prst="ellipse">
            <a:avLst/>
          </a:prstGeom>
          <a:solidFill>
            <a:srgbClr val="00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4" name="円/楕円 78">
            <a:extLst>
              <a:ext uri="{FF2B5EF4-FFF2-40B4-BE49-F238E27FC236}">
                <a16:creationId xmlns:a16="http://schemas.microsoft.com/office/drawing/2014/main" id="{5B48C425-29AA-4016-93A4-F40409B19FD7}"/>
              </a:ext>
            </a:extLst>
          </p:cNvPr>
          <p:cNvSpPr/>
          <p:nvPr userDrawn="1"/>
        </p:nvSpPr>
        <p:spPr>
          <a:xfrm>
            <a:off x="5737225" y="585163"/>
            <a:ext cx="261937" cy="260350"/>
          </a:xfrm>
          <a:prstGeom prst="ellipse">
            <a:avLst/>
          </a:prstGeom>
          <a:solidFill>
            <a:srgbClr val="00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5" name="円/楕円 79">
            <a:extLst>
              <a:ext uri="{FF2B5EF4-FFF2-40B4-BE49-F238E27FC236}">
                <a16:creationId xmlns:a16="http://schemas.microsoft.com/office/drawing/2014/main" id="{C8819790-F74B-46F6-BF53-6913D85E1F37}"/>
              </a:ext>
            </a:extLst>
          </p:cNvPr>
          <p:cNvSpPr/>
          <p:nvPr userDrawn="1"/>
        </p:nvSpPr>
        <p:spPr>
          <a:xfrm>
            <a:off x="5370512" y="585163"/>
            <a:ext cx="260350" cy="260350"/>
          </a:xfrm>
          <a:prstGeom prst="ellipse">
            <a:avLst/>
          </a:prstGeom>
          <a:solidFill>
            <a:srgbClr val="33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6" name="円/楕円 80">
            <a:extLst>
              <a:ext uri="{FF2B5EF4-FFF2-40B4-BE49-F238E27FC236}">
                <a16:creationId xmlns:a16="http://schemas.microsoft.com/office/drawing/2014/main" id="{13A30243-9C8C-4A97-8764-376B29522867}"/>
              </a:ext>
            </a:extLst>
          </p:cNvPr>
          <p:cNvSpPr/>
          <p:nvPr userDrawn="1"/>
        </p:nvSpPr>
        <p:spPr>
          <a:xfrm>
            <a:off x="5003800" y="585163"/>
            <a:ext cx="260350" cy="260350"/>
          </a:xfrm>
          <a:prstGeom prst="ellipse">
            <a:avLst/>
          </a:prstGeom>
          <a:solidFill>
            <a:srgbClr val="33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7" name="円/楕円 81">
            <a:extLst>
              <a:ext uri="{FF2B5EF4-FFF2-40B4-BE49-F238E27FC236}">
                <a16:creationId xmlns:a16="http://schemas.microsoft.com/office/drawing/2014/main" id="{DEEC14B4-E666-4975-8BDF-5C31724F7C2D}"/>
              </a:ext>
            </a:extLst>
          </p:cNvPr>
          <p:cNvSpPr/>
          <p:nvPr userDrawn="1"/>
        </p:nvSpPr>
        <p:spPr>
          <a:xfrm>
            <a:off x="4637087" y="585163"/>
            <a:ext cx="260350" cy="260350"/>
          </a:xfrm>
          <a:prstGeom prst="ellipse">
            <a:avLst/>
          </a:prstGeom>
          <a:solidFill>
            <a:srgbClr val="0033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8" name="円/楕円 82">
            <a:extLst>
              <a:ext uri="{FF2B5EF4-FFF2-40B4-BE49-F238E27FC236}">
                <a16:creationId xmlns:a16="http://schemas.microsoft.com/office/drawing/2014/main" id="{EF07B1DB-3F73-435F-8AEB-088955D1FEA9}"/>
              </a:ext>
            </a:extLst>
          </p:cNvPr>
          <p:cNvSpPr/>
          <p:nvPr userDrawn="1"/>
        </p:nvSpPr>
        <p:spPr>
          <a:xfrm>
            <a:off x="6840537" y="4679325"/>
            <a:ext cx="260350" cy="260350"/>
          </a:xfrm>
          <a:prstGeom prst="ellipse">
            <a:avLst/>
          </a:prstGeom>
          <a:solidFill>
            <a:srgbClr val="A50021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9" name="円/楕円 83">
            <a:extLst>
              <a:ext uri="{FF2B5EF4-FFF2-40B4-BE49-F238E27FC236}">
                <a16:creationId xmlns:a16="http://schemas.microsoft.com/office/drawing/2014/main" id="{B9491AE1-6507-4374-8467-DC42193F6EF3}"/>
              </a:ext>
            </a:extLst>
          </p:cNvPr>
          <p:cNvSpPr/>
          <p:nvPr userDrawn="1"/>
        </p:nvSpPr>
        <p:spPr>
          <a:xfrm>
            <a:off x="6473825" y="4679325"/>
            <a:ext cx="260350" cy="260350"/>
          </a:xfrm>
          <a:prstGeom prst="ellipse">
            <a:avLst/>
          </a:prstGeom>
          <a:solidFill>
            <a:srgbClr val="80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0" name="円/楕円 84">
            <a:extLst>
              <a:ext uri="{FF2B5EF4-FFF2-40B4-BE49-F238E27FC236}">
                <a16:creationId xmlns:a16="http://schemas.microsoft.com/office/drawing/2014/main" id="{3B230F21-0C9F-41E0-AAE5-EF8C47E436FC}"/>
              </a:ext>
            </a:extLst>
          </p:cNvPr>
          <p:cNvSpPr/>
          <p:nvPr userDrawn="1"/>
        </p:nvSpPr>
        <p:spPr>
          <a:xfrm>
            <a:off x="6107112" y="4679325"/>
            <a:ext cx="260350" cy="260350"/>
          </a:xfrm>
          <a:prstGeom prst="ellipse">
            <a:avLst/>
          </a:prstGeom>
          <a:solidFill>
            <a:srgbClr val="99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1" name="円/楕円 85">
            <a:extLst>
              <a:ext uri="{FF2B5EF4-FFF2-40B4-BE49-F238E27FC236}">
                <a16:creationId xmlns:a16="http://schemas.microsoft.com/office/drawing/2014/main" id="{6E384F83-8659-4D7F-964B-527247042DF0}"/>
              </a:ext>
            </a:extLst>
          </p:cNvPr>
          <p:cNvSpPr/>
          <p:nvPr userDrawn="1"/>
        </p:nvSpPr>
        <p:spPr>
          <a:xfrm>
            <a:off x="5738812" y="4679325"/>
            <a:ext cx="261938" cy="260350"/>
          </a:xfrm>
          <a:prstGeom prst="ellipse">
            <a:avLst/>
          </a:prstGeom>
          <a:solidFill>
            <a:srgbClr val="99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2" name="円/楕円 86">
            <a:extLst>
              <a:ext uri="{FF2B5EF4-FFF2-40B4-BE49-F238E27FC236}">
                <a16:creationId xmlns:a16="http://schemas.microsoft.com/office/drawing/2014/main" id="{99FEA48D-B83A-4049-BEE2-13D5B3799841}"/>
              </a:ext>
            </a:extLst>
          </p:cNvPr>
          <p:cNvSpPr/>
          <p:nvPr userDrawn="1"/>
        </p:nvSpPr>
        <p:spPr>
          <a:xfrm>
            <a:off x="5372100" y="4679325"/>
            <a:ext cx="260350" cy="260350"/>
          </a:xfrm>
          <a:prstGeom prst="ellipse">
            <a:avLst/>
          </a:prstGeom>
          <a:solidFill>
            <a:srgbClr val="CC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3" name="円/楕円 87">
            <a:extLst>
              <a:ext uri="{FF2B5EF4-FFF2-40B4-BE49-F238E27FC236}">
                <a16:creationId xmlns:a16="http://schemas.microsoft.com/office/drawing/2014/main" id="{508CF4A1-522F-4895-9B89-CB71C7D6AF9C}"/>
              </a:ext>
            </a:extLst>
          </p:cNvPr>
          <p:cNvSpPr/>
          <p:nvPr userDrawn="1"/>
        </p:nvSpPr>
        <p:spPr>
          <a:xfrm>
            <a:off x="5005387" y="4679325"/>
            <a:ext cx="260350" cy="260350"/>
          </a:xfrm>
          <a:prstGeom prst="ellipse">
            <a:avLst/>
          </a:prstGeom>
          <a:solidFill>
            <a:srgbClr val="99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4" name="円/楕円 88">
            <a:extLst>
              <a:ext uri="{FF2B5EF4-FFF2-40B4-BE49-F238E27FC236}">
                <a16:creationId xmlns:a16="http://schemas.microsoft.com/office/drawing/2014/main" id="{58259E9F-A1D1-4AA4-9528-B63A66F8EF37}"/>
              </a:ext>
            </a:extLst>
          </p:cNvPr>
          <p:cNvSpPr/>
          <p:nvPr userDrawn="1"/>
        </p:nvSpPr>
        <p:spPr>
          <a:xfrm>
            <a:off x="4637087" y="4679325"/>
            <a:ext cx="261938" cy="260350"/>
          </a:xfrm>
          <a:prstGeom prst="ellipse">
            <a:avLst/>
          </a:prstGeom>
          <a:solidFill>
            <a:srgbClr val="66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5" name="円/楕円 89">
            <a:extLst>
              <a:ext uri="{FF2B5EF4-FFF2-40B4-BE49-F238E27FC236}">
                <a16:creationId xmlns:a16="http://schemas.microsoft.com/office/drawing/2014/main" id="{739EF6EC-328E-48B1-8915-D7669CA47C32}"/>
              </a:ext>
            </a:extLst>
          </p:cNvPr>
          <p:cNvSpPr/>
          <p:nvPr userDrawn="1"/>
        </p:nvSpPr>
        <p:spPr>
          <a:xfrm>
            <a:off x="7023100" y="4338013"/>
            <a:ext cx="261937" cy="260350"/>
          </a:xfrm>
          <a:prstGeom prst="ellipse">
            <a:avLst/>
          </a:prstGeom>
          <a:solidFill>
            <a:srgbClr val="9900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6" name="円/楕円 90">
            <a:extLst>
              <a:ext uri="{FF2B5EF4-FFF2-40B4-BE49-F238E27FC236}">
                <a16:creationId xmlns:a16="http://schemas.microsoft.com/office/drawing/2014/main" id="{7A957411-3700-4160-A9A3-5CC0777AA9B6}"/>
              </a:ext>
            </a:extLst>
          </p:cNvPr>
          <p:cNvSpPr/>
          <p:nvPr userDrawn="1"/>
        </p:nvSpPr>
        <p:spPr>
          <a:xfrm>
            <a:off x="6656387" y="4338013"/>
            <a:ext cx="260350" cy="260350"/>
          </a:xfrm>
          <a:prstGeom prst="ellipse">
            <a:avLst/>
          </a:prstGeom>
          <a:solidFill>
            <a:srgbClr val="CC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7" name="円/楕円 91">
            <a:extLst>
              <a:ext uri="{FF2B5EF4-FFF2-40B4-BE49-F238E27FC236}">
                <a16:creationId xmlns:a16="http://schemas.microsoft.com/office/drawing/2014/main" id="{FC77E648-995E-4C16-A19D-FC617EE9D164}"/>
              </a:ext>
            </a:extLst>
          </p:cNvPr>
          <p:cNvSpPr/>
          <p:nvPr userDrawn="1"/>
        </p:nvSpPr>
        <p:spPr>
          <a:xfrm>
            <a:off x="6289675" y="4338013"/>
            <a:ext cx="260350" cy="260350"/>
          </a:xfrm>
          <a:prstGeom prst="ellipse">
            <a:avLst/>
          </a:prstGeom>
          <a:solidFill>
            <a:srgbClr val="FF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8" name="円/楕円 92">
            <a:extLst>
              <a:ext uri="{FF2B5EF4-FFF2-40B4-BE49-F238E27FC236}">
                <a16:creationId xmlns:a16="http://schemas.microsoft.com/office/drawing/2014/main" id="{369E12B6-1E2A-4492-B105-6538BBAC8B95}"/>
              </a:ext>
            </a:extLst>
          </p:cNvPr>
          <p:cNvSpPr/>
          <p:nvPr userDrawn="1"/>
        </p:nvSpPr>
        <p:spPr>
          <a:xfrm>
            <a:off x="5922962" y="4338013"/>
            <a:ext cx="260350" cy="260350"/>
          </a:xfrm>
          <a:prstGeom prst="ellipse">
            <a:avLst/>
          </a:prstGeom>
          <a:solidFill>
            <a:srgbClr val="FF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9" name="円/楕円 93">
            <a:extLst>
              <a:ext uri="{FF2B5EF4-FFF2-40B4-BE49-F238E27FC236}">
                <a16:creationId xmlns:a16="http://schemas.microsoft.com/office/drawing/2014/main" id="{08ECE323-2793-4A86-80FE-903B18554B80}"/>
              </a:ext>
            </a:extLst>
          </p:cNvPr>
          <p:cNvSpPr/>
          <p:nvPr userDrawn="1"/>
        </p:nvSpPr>
        <p:spPr>
          <a:xfrm>
            <a:off x="5554662" y="4338013"/>
            <a:ext cx="260350" cy="260350"/>
          </a:xfrm>
          <a:prstGeom prst="ellipse">
            <a:avLst/>
          </a:prstGeom>
          <a:solidFill>
            <a:srgbClr val="CC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0" name="円/楕円 94">
            <a:extLst>
              <a:ext uri="{FF2B5EF4-FFF2-40B4-BE49-F238E27FC236}">
                <a16:creationId xmlns:a16="http://schemas.microsoft.com/office/drawing/2014/main" id="{D97D2DB8-D3ED-4FEB-B062-0054F6B6B167}"/>
              </a:ext>
            </a:extLst>
          </p:cNvPr>
          <p:cNvSpPr/>
          <p:nvPr userDrawn="1"/>
        </p:nvSpPr>
        <p:spPr>
          <a:xfrm>
            <a:off x="5187950" y="4338013"/>
            <a:ext cx="260350" cy="260350"/>
          </a:xfrm>
          <a:prstGeom prst="ellipse">
            <a:avLst/>
          </a:prstGeom>
          <a:solidFill>
            <a:srgbClr val="FF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1" name="円/楕円 95">
            <a:extLst>
              <a:ext uri="{FF2B5EF4-FFF2-40B4-BE49-F238E27FC236}">
                <a16:creationId xmlns:a16="http://schemas.microsoft.com/office/drawing/2014/main" id="{C1378AF7-2BAE-4950-B8FE-928142351FA6}"/>
              </a:ext>
            </a:extLst>
          </p:cNvPr>
          <p:cNvSpPr/>
          <p:nvPr userDrawn="1"/>
        </p:nvSpPr>
        <p:spPr>
          <a:xfrm>
            <a:off x="4821237" y="4338013"/>
            <a:ext cx="260350" cy="260350"/>
          </a:xfrm>
          <a:prstGeom prst="ellipse">
            <a:avLst/>
          </a:prstGeom>
          <a:solidFill>
            <a:srgbClr val="CC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2" name="円/楕円 96">
            <a:extLst>
              <a:ext uri="{FF2B5EF4-FFF2-40B4-BE49-F238E27FC236}">
                <a16:creationId xmlns:a16="http://schemas.microsoft.com/office/drawing/2014/main" id="{60663432-E838-46E1-A084-BE0B17FB5986}"/>
              </a:ext>
            </a:extLst>
          </p:cNvPr>
          <p:cNvSpPr/>
          <p:nvPr userDrawn="1"/>
        </p:nvSpPr>
        <p:spPr>
          <a:xfrm>
            <a:off x="4452937" y="4338013"/>
            <a:ext cx="261938" cy="260350"/>
          </a:xfrm>
          <a:prstGeom prst="ellipse">
            <a:avLst/>
          </a:prstGeom>
          <a:solidFill>
            <a:srgbClr val="9966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3" name="円/楕円 97">
            <a:extLst>
              <a:ext uri="{FF2B5EF4-FFF2-40B4-BE49-F238E27FC236}">
                <a16:creationId xmlns:a16="http://schemas.microsoft.com/office/drawing/2014/main" id="{34EA4ACA-5F7B-4EEC-B500-201701B15B3F}"/>
              </a:ext>
            </a:extLst>
          </p:cNvPr>
          <p:cNvSpPr/>
          <p:nvPr userDrawn="1"/>
        </p:nvSpPr>
        <p:spPr>
          <a:xfrm>
            <a:off x="7208837" y="3996700"/>
            <a:ext cx="260350" cy="260350"/>
          </a:xfrm>
          <a:prstGeom prst="ellipse">
            <a:avLst/>
          </a:prstGeom>
          <a:solidFill>
            <a:srgbClr val="6600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4" name="円/楕円 98">
            <a:extLst>
              <a:ext uri="{FF2B5EF4-FFF2-40B4-BE49-F238E27FC236}">
                <a16:creationId xmlns:a16="http://schemas.microsoft.com/office/drawing/2014/main" id="{B782E223-8C69-4183-8BEF-A2CFE5F708AE}"/>
              </a:ext>
            </a:extLst>
          </p:cNvPr>
          <p:cNvSpPr/>
          <p:nvPr userDrawn="1"/>
        </p:nvSpPr>
        <p:spPr>
          <a:xfrm>
            <a:off x="6840537" y="3996700"/>
            <a:ext cx="260350" cy="260350"/>
          </a:xfrm>
          <a:prstGeom prst="ellipse">
            <a:avLst/>
          </a:prstGeom>
          <a:solidFill>
            <a:srgbClr val="CC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5" name="円/楕円 99">
            <a:extLst>
              <a:ext uri="{FF2B5EF4-FFF2-40B4-BE49-F238E27FC236}">
                <a16:creationId xmlns:a16="http://schemas.microsoft.com/office/drawing/2014/main" id="{2FDCCF6E-BEBA-4A81-8EA5-F93D42DA561B}"/>
              </a:ext>
            </a:extLst>
          </p:cNvPr>
          <p:cNvSpPr/>
          <p:nvPr userDrawn="1"/>
        </p:nvSpPr>
        <p:spPr>
          <a:xfrm>
            <a:off x="6473825" y="3996700"/>
            <a:ext cx="260350" cy="260350"/>
          </a:xfrm>
          <a:prstGeom prst="ellipse">
            <a:avLst/>
          </a:prstGeom>
          <a:solidFill>
            <a:srgbClr val="FF505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6" name="円/楕円 100">
            <a:extLst>
              <a:ext uri="{FF2B5EF4-FFF2-40B4-BE49-F238E27FC236}">
                <a16:creationId xmlns:a16="http://schemas.microsoft.com/office/drawing/2014/main" id="{A2A9AC25-1934-4781-AE05-70FF6A8B2A4C}"/>
              </a:ext>
            </a:extLst>
          </p:cNvPr>
          <p:cNvSpPr/>
          <p:nvPr userDrawn="1"/>
        </p:nvSpPr>
        <p:spPr>
          <a:xfrm>
            <a:off x="6107112" y="3996700"/>
            <a:ext cx="260350" cy="260350"/>
          </a:xfrm>
          <a:prstGeom prst="ellipse">
            <a:avLst/>
          </a:prstGeom>
          <a:solidFill>
            <a:srgbClr val="FF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7" name="円/楕円 101">
            <a:extLst>
              <a:ext uri="{FF2B5EF4-FFF2-40B4-BE49-F238E27FC236}">
                <a16:creationId xmlns:a16="http://schemas.microsoft.com/office/drawing/2014/main" id="{7A710C9E-1FE8-4D54-BC61-8CEEB9B179A1}"/>
              </a:ext>
            </a:extLst>
          </p:cNvPr>
          <p:cNvSpPr/>
          <p:nvPr userDrawn="1"/>
        </p:nvSpPr>
        <p:spPr>
          <a:xfrm>
            <a:off x="5738812" y="3996700"/>
            <a:ext cx="261938" cy="260350"/>
          </a:xfrm>
          <a:prstGeom prst="ellipse">
            <a:avLst/>
          </a:prstGeom>
          <a:solidFill>
            <a:srgbClr val="FF99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8" name="円/楕円 102">
            <a:extLst>
              <a:ext uri="{FF2B5EF4-FFF2-40B4-BE49-F238E27FC236}">
                <a16:creationId xmlns:a16="http://schemas.microsoft.com/office/drawing/2014/main" id="{1D5B9CEC-EBB2-40C7-8822-DA34B34F0E54}"/>
              </a:ext>
            </a:extLst>
          </p:cNvPr>
          <p:cNvSpPr/>
          <p:nvPr userDrawn="1"/>
        </p:nvSpPr>
        <p:spPr>
          <a:xfrm>
            <a:off x="5372100" y="3996700"/>
            <a:ext cx="260350" cy="260350"/>
          </a:xfrm>
          <a:prstGeom prst="ellipse">
            <a:avLst/>
          </a:prstGeom>
          <a:solidFill>
            <a:srgbClr val="FF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9" name="円/楕円 103">
            <a:extLst>
              <a:ext uri="{FF2B5EF4-FFF2-40B4-BE49-F238E27FC236}">
                <a16:creationId xmlns:a16="http://schemas.microsoft.com/office/drawing/2014/main" id="{C473A8E0-2154-4ED5-97CA-39BE87A828A6}"/>
              </a:ext>
            </a:extLst>
          </p:cNvPr>
          <p:cNvSpPr/>
          <p:nvPr userDrawn="1"/>
        </p:nvSpPr>
        <p:spPr>
          <a:xfrm>
            <a:off x="5005387" y="3996700"/>
            <a:ext cx="260350" cy="260350"/>
          </a:xfrm>
          <a:prstGeom prst="ellipse">
            <a:avLst/>
          </a:prstGeom>
          <a:solidFill>
            <a:srgbClr val="FFFF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0" name="円/楕円 104">
            <a:extLst>
              <a:ext uri="{FF2B5EF4-FFF2-40B4-BE49-F238E27FC236}">
                <a16:creationId xmlns:a16="http://schemas.microsoft.com/office/drawing/2014/main" id="{9BA73309-66DC-48C9-990F-76B0D100927C}"/>
              </a:ext>
            </a:extLst>
          </p:cNvPr>
          <p:cNvSpPr/>
          <p:nvPr userDrawn="1"/>
        </p:nvSpPr>
        <p:spPr>
          <a:xfrm>
            <a:off x="4637087" y="3996700"/>
            <a:ext cx="261938" cy="260350"/>
          </a:xfrm>
          <a:prstGeom prst="ellipse">
            <a:avLst/>
          </a:prstGeom>
          <a:solidFill>
            <a:srgbClr val="CC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1" name="円/楕円 105">
            <a:extLst>
              <a:ext uri="{FF2B5EF4-FFF2-40B4-BE49-F238E27FC236}">
                <a16:creationId xmlns:a16="http://schemas.microsoft.com/office/drawing/2014/main" id="{7399BA15-AAD0-455A-8068-BA759CEAAB98}"/>
              </a:ext>
            </a:extLst>
          </p:cNvPr>
          <p:cNvSpPr/>
          <p:nvPr userDrawn="1"/>
        </p:nvSpPr>
        <p:spPr>
          <a:xfrm>
            <a:off x="4270375" y="3996700"/>
            <a:ext cx="260350" cy="260350"/>
          </a:xfrm>
          <a:prstGeom prst="ellipse">
            <a:avLst/>
          </a:prstGeom>
          <a:solidFill>
            <a:srgbClr val="808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2" name="円/楕円 106">
            <a:extLst>
              <a:ext uri="{FF2B5EF4-FFF2-40B4-BE49-F238E27FC236}">
                <a16:creationId xmlns:a16="http://schemas.microsoft.com/office/drawing/2014/main" id="{0A1BFCC0-A53B-43CC-83AF-6B739BE515A7}"/>
              </a:ext>
            </a:extLst>
          </p:cNvPr>
          <p:cNvSpPr/>
          <p:nvPr userDrawn="1"/>
        </p:nvSpPr>
        <p:spPr>
          <a:xfrm>
            <a:off x="7391400" y="3655388"/>
            <a:ext cx="260350" cy="260350"/>
          </a:xfrm>
          <a:prstGeom prst="ellipse">
            <a:avLst/>
          </a:prstGeom>
          <a:solidFill>
            <a:srgbClr val="9933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3" name="円/楕円 107">
            <a:extLst>
              <a:ext uri="{FF2B5EF4-FFF2-40B4-BE49-F238E27FC236}">
                <a16:creationId xmlns:a16="http://schemas.microsoft.com/office/drawing/2014/main" id="{AF65F9F9-D3E5-4C39-9196-E0ADBB56E8B6}"/>
              </a:ext>
            </a:extLst>
          </p:cNvPr>
          <p:cNvSpPr/>
          <p:nvPr userDrawn="1"/>
        </p:nvSpPr>
        <p:spPr>
          <a:xfrm>
            <a:off x="7023100" y="3655388"/>
            <a:ext cx="261937" cy="260350"/>
          </a:xfrm>
          <a:prstGeom prst="ellipse">
            <a:avLst/>
          </a:prstGeom>
          <a:solidFill>
            <a:srgbClr val="D6009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4" name="円/楕円 108">
            <a:extLst>
              <a:ext uri="{FF2B5EF4-FFF2-40B4-BE49-F238E27FC236}">
                <a16:creationId xmlns:a16="http://schemas.microsoft.com/office/drawing/2014/main" id="{5EACAECD-21CE-4F33-98F6-8745C8FC95EB}"/>
              </a:ext>
            </a:extLst>
          </p:cNvPr>
          <p:cNvSpPr/>
          <p:nvPr userDrawn="1"/>
        </p:nvSpPr>
        <p:spPr>
          <a:xfrm>
            <a:off x="6656387" y="3655388"/>
            <a:ext cx="260350" cy="260350"/>
          </a:xfrm>
          <a:prstGeom prst="ellipse">
            <a:avLst/>
          </a:prstGeom>
          <a:solidFill>
            <a:srgbClr val="FF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5" name="円/楕円 109">
            <a:extLst>
              <a:ext uri="{FF2B5EF4-FFF2-40B4-BE49-F238E27FC236}">
                <a16:creationId xmlns:a16="http://schemas.microsoft.com/office/drawing/2014/main" id="{7315735F-C9C0-4F01-B84B-B855685E8E89}"/>
              </a:ext>
            </a:extLst>
          </p:cNvPr>
          <p:cNvSpPr/>
          <p:nvPr userDrawn="1"/>
        </p:nvSpPr>
        <p:spPr>
          <a:xfrm>
            <a:off x="6289675" y="3655388"/>
            <a:ext cx="260350" cy="260350"/>
          </a:xfrm>
          <a:prstGeom prst="ellipse">
            <a:avLst/>
          </a:prstGeom>
          <a:solidFill>
            <a:srgbClr val="FF7C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6" name="円/楕円 110">
            <a:extLst>
              <a:ext uri="{FF2B5EF4-FFF2-40B4-BE49-F238E27FC236}">
                <a16:creationId xmlns:a16="http://schemas.microsoft.com/office/drawing/2014/main" id="{16B4E968-0B34-4047-974F-21E11F05C6C4}"/>
              </a:ext>
            </a:extLst>
          </p:cNvPr>
          <p:cNvSpPr/>
          <p:nvPr userDrawn="1"/>
        </p:nvSpPr>
        <p:spPr>
          <a:xfrm>
            <a:off x="5922962" y="3655388"/>
            <a:ext cx="260350" cy="260350"/>
          </a:xfrm>
          <a:prstGeom prst="ellipse">
            <a:avLst/>
          </a:prstGeom>
          <a:solidFill>
            <a:srgbClr val="FF99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7" name="円/楕円 111">
            <a:extLst>
              <a:ext uri="{FF2B5EF4-FFF2-40B4-BE49-F238E27FC236}">
                <a16:creationId xmlns:a16="http://schemas.microsoft.com/office/drawing/2014/main" id="{0BBEC98E-B8C8-4083-A4F6-229215399928}"/>
              </a:ext>
            </a:extLst>
          </p:cNvPr>
          <p:cNvSpPr/>
          <p:nvPr userDrawn="1"/>
        </p:nvSpPr>
        <p:spPr>
          <a:xfrm>
            <a:off x="5554662" y="3655388"/>
            <a:ext cx="260350" cy="260350"/>
          </a:xfrm>
          <a:prstGeom prst="ellipse">
            <a:avLst/>
          </a:prstGeom>
          <a:solidFill>
            <a:srgbClr val="FFCC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8" name="円/楕円 112">
            <a:extLst>
              <a:ext uri="{FF2B5EF4-FFF2-40B4-BE49-F238E27FC236}">
                <a16:creationId xmlns:a16="http://schemas.microsoft.com/office/drawing/2014/main" id="{BD175C69-D154-4893-AC9D-38512312D5A6}"/>
              </a:ext>
            </a:extLst>
          </p:cNvPr>
          <p:cNvSpPr/>
          <p:nvPr userDrawn="1"/>
        </p:nvSpPr>
        <p:spPr>
          <a:xfrm>
            <a:off x="5187950" y="3655388"/>
            <a:ext cx="260350" cy="260350"/>
          </a:xfrm>
          <a:prstGeom prst="ellipse">
            <a:avLst/>
          </a:prstGeom>
          <a:solidFill>
            <a:srgbClr val="FF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9" name="円/楕円 113">
            <a:extLst>
              <a:ext uri="{FF2B5EF4-FFF2-40B4-BE49-F238E27FC236}">
                <a16:creationId xmlns:a16="http://schemas.microsoft.com/office/drawing/2014/main" id="{5E37ADC2-FC66-4751-9EF3-0C279456C9CE}"/>
              </a:ext>
            </a:extLst>
          </p:cNvPr>
          <p:cNvSpPr/>
          <p:nvPr userDrawn="1"/>
        </p:nvSpPr>
        <p:spPr>
          <a:xfrm>
            <a:off x="4821237" y="3655388"/>
            <a:ext cx="260350" cy="260350"/>
          </a:xfrm>
          <a:prstGeom prst="ellipse">
            <a:avLst/>
          </a:prstGeom>
          <a:solidFill>
            <a:srgbClr val="CC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0" name="円/楕円 114">
            <a:extLst>
              <a:ext uri="{FF2B5EF4-FFF2-40B4-BE49-F238E27FC236}">
                <a16:creationId xmlns:a16="http://schemas.microsoft.com/office/drawing/2014/main" id="{204C992E-DA2D-4D29-B72B-49A7BE071F0E}"/>
              </a:ext>
            </a:extLst>
          </p:cNvPr>
          <p:cNvSpPr/>
          <p:nvPr userDrawn="1"/>
        </p:nvSpPr>
        <p:spPr>
          <a:xfrm>
            <a:off x="4452937" y="3655388"/>
            <a:ext cx="261938" cy="260350"/>
          </a:xfrm>
          <a:prstGeom prst="ellipse">
            <a:avLst/>
          </a:prstGeom>
          <a:solidFill>
            <a:srgbClr val="99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1" name="円/楕円 115">
            <a:extLst>
              <a:ext uri="{FF2B5EF4-FFF2-40B4-BE49-F238E27FC236}">
                <a16:creationId xmlns:a16="http://schemas.microsoft.com/office/drawing/2014/main" id="{70A37B67-7849-43D3-AD7D-60F79F853FE9}"/>
              </a:ext>
            </a:extLst>
          </p:cNvPr>
          <p:cNvSpPr/>
          <p:nvPr userDrawn="1"/>
        </p:nvSpPr>
        <p:spPr>
          <a:xfrm>
            <a:off x="4086225" y="3655388"/>
            <a:ext cx="260350" cy="260350"/>
          </a:xfrm>
          <a:prstGeom prst="ellipse">
            <a:avLst/>
          </a:prstGeom>
          <a:solidFill>
            <a:srgbClr val="6666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2" name="円/楕円 116">
            <a:extLst>
              <a:ext uri="{FF2B5EF4-FFF2-40B4-BE49-F238E27FC236}">
                <a16:creationId xmlns:a16="http://schemas.microsoft.com/office/drawing/2014/main" id="{C5A1F7D2-5A82-4478-9202-E46C7E5659EB}"/>
              </a:ext>
            </a:extLst>
          </p:cNvPr>
          <p:cNvSpPr/>
          <p:nvPr userDrawn="1"/>
        </p:nvSpPr>
        <p:spPr>
          <a:xfrm>
            <a:off x="7575550" y="3314075"/>
            <a:ext cx="260350" cy="260350"/>
          </a:xfrm>
          <a:prstGeom prst="ellipse">
            <a:avLst/>
          </a:prstGeom>
          <a:solidFill>
            <a:srgbClr val="99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3" name="円/楕円 117">
            <a:extLst>
              <a:ext uri="{FF2B5EF4-FFF2-40B4-BE49-F238E27FC236}">
                <a16:creationId xmlns:a16="http://schemas.microsoft.com/office/drawing/2014/main" id="{51756CF5-9427-4729-B861-74569D14CAC7}"/>
              </a:ext>
            </a:extLst>
          </p:cNvPr>
          <p:cNvSpPr/>
          <p:nvPr userDrawn="1"/>
        </p:nvSpPr>
        <p:spPr>
          <a:xfrm>
            <a:off x="7208837" y="3314075"/>
            <a:ext cx="260350" cy="260350"/>
          </a:xfrm>
          <a:prstGeom prst="ellipse">
            <a:avLst/>
          </a:prstGeom>
          <a:solidFill>
            <a:srgbClr val="CC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4" name="円/楕円 118">
            <a:extLst>
              <a:ext uri="{FF2B5EF4-FFF2-40B4-BE49-F238E27FC236}">
                <a16:creationId xmlns:a16="http://schemas.microsoft.com/office/drawing/2014/main" id="{44E841A6-1BAF-4732-ABA6-4F58CB46FD1E}"/>
              </a:ext>
            </a:extLst>
          </p:cNvPr>
          <p:cNvSpPr/>
          <p:nvPr userDrawn="1"/>
        </p:nvSpPr>
        <p:spPr>
          <a:xfrm>
            <a:off x="6840537" y="3314075"/>
            <a:ext cx="260350" cy="260350"/>
          </a:xfrm>
          <a:prstGeom prst="ellipse">
            <a:avLst/>
          </a:prstGeom>
          <a:solidFill>
            <a:srgbClr val="FF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5" name="円/楕円 119">
            <a:extLst>
              <a:ext uri="{FF2B5EF4-FFF2-40B4-BE49-F238E27FC236}">
                <a16:creationId xmlns:a16="http://schemas.microsoft.com/office/drawing/2014/main" id="{8D47B09F-9492-4615-9A46-3A947F46FD34}"/>
              </a:ext>
            </a:extLst>
          </p:cNvPr>
          <p:cNvSpPr/>
          <p:nvPr userDrawn="1"/>
        </p:nvSpPr>
        <p:spPr>
          <a:xfrm>
            <a:off x="6473825" y="3314075"/>
            <a:ext cx="260350" cy="260350"/>
          </a:xfrm>
          <a:prstGeom prst="ellipse">
            <a:avLst/>
          </a:prstGeom>
          <a:solidFill>
            <a:srgbClr val="FF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6" name="円/楕円 120">
            <a:extLst>
              <a:ext uri="{FF2B5EF4-FFF2-40B4-BE49-F238E27FC236}">
                <a16:creationId xmlns:a16="http://schemas.microsoft.com/office/drawing/2014/main" id="{E7D38692-1986-4847-BC74-3FE1759A29F7}"/>
              </a:ext>
            </a:extLst>
          </p:cNvPr>
          <p:cNvSpPr/>
          <p:nvPr userDrawn="1"/>
        </p:nvSpPr>
        <p:spPr>
          <a:xfrm>
            <a:off x="6107112" y="3314075"/>
            <a:ext cx="260350" cy="260350"/>
          </a:xfrm>
          <a:prstGeom prst="ellipse">
            <a:avLst/>
          </a:prstGeom>
          <a:solidFill>
            <a:srgbClr val="FF99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7" name="円/楕円 121">
            <a:extLst>
              <a:ext uri="{FF2B5EF4-FFF2-40B4-BE49-F238E27FC236}">
                <a16:creationId xmlns:a16="http://schemas.microsoft.com/office/drawing/2014/main" id="{1288A193-A1B1-4380-A2F2-9ED9380F89A6}"/>
              </a:ext>
            </a:extLst>
          </p:cNvPr>
          <p:cNvSpPr/>
          <p:nvPr userDrawn="1"/>
        </p:nvSpPr>
        <p:spPr>
          <a:xfrm>
            <a:off x="5738812" y="3314075"/>
            <a:ext cx="261938" cy="260350"/>
          </a:xfrm>
          <a:prstGeom prst="ellipse">
            <a:avLst/>
          </a:prstGeom>
          <a:solidFill>
            <a:srgbClr val="FFCC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8" name="円/楕円 122">
            <a:extLst>
              <a:ext uri="{FF2B5EF4-FFF2-40B4-BE49-F238E27FC236}">
                <a16:creationId xmlns:a16="http://schemas.microsoft.com/office/drawing/2014/main" id="{F5577929-3759-4AC0-95AC-086BAAEFCCC0}"/>
              </a:ext>
            </a:extLst>
          </p:cNvPr>
          <p:cNvSpPr/>
          <p:nvPr userDrawn="1"/>
        </p:nvSpPr>
        <p:spPr>
          <a:xfrm>
            <a:off x="5372100" y="3314075"/>
            <a:ext cx="260350" cy="260350"/>
          </a:xfrm>
          <a:prstGeom prst="ellipse">
            <a:avLst/>
          </a:prstGeom>
          <a:solidFill>
            <a:srgbClr val="FF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9" name="円/楕円 123">
            <a:extLst>
              <a:ext uri="{FF2B5EF4-FFF2-40B4-BE49-F238E27FC236}">
                <a16:creationId xmlns:a16="http://schemas.microsoft.com/office/drawing/2014/main" id="{2786C85F-B02B-4E24-B78B-D55E4987E4D4}"/>
              </a:ext>
            </a:extLst>
          </p:cNvPr>
          <p:cNvSpPr/>
          <p:nvPr userDrawn="1"/>
        </p:nvSpPr>
        <p:spPr>
          <a:xfrm>
            <a:off x="5005387" y="3314075"/>
            <a:ext cx="260350" cy="260350"/>
          </a:xfrm>
          <a:prstGeom prst="ellipse">
            <a:avLst/>
          </a:prstGeom>
          <a:solidFill>
            <a:srgbClr val="CC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0" name="円/楕円 124">
            <a:extLst>
              <a:ext uri="{FF2B5EF4-FFF2-40B4-BE49-F238E27FC236}">
                <a16:creationId xmlns:a16="http://schemas.microsoft.com/office/drawing/2014/main" id="{F46FA1CE-BECC-40B9-A263-44684E3CEF98}"/>
              </a:ext>
            </a:extLst>
          </p:cNvPr>
          <p:cNvSpPr/>
          <p:nvPr userDrawn="1"/>
        </p:nvSpPr>
        <p:spPr>
          <a:xfrm>
            <a:off x="4637087" y="3314075"/>
            <a:ext cx="261938" cy="260350"/>
          </a:xfrm>
          <a:prstGeom prst="ellipse">
            <a:avLst/>
          </a:prstGeom>
          <a:solidFill>
            <a:srgbClr val="99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1" name="円/楕円 125">
            <a:extLst>
              <a:ext uri="{FF2B5EF4-FFF2-40B4-BE49-F238E27FC236}">
                <a16:creationId xmlns:a16="http://schemas.microsoft.com/office/drawing/2014/main" id="{9B61206F-12E8-49F7-8DFC-F5302CFD66AB}"/>
              </a:ext>
            </a:extLst>
          </p:cNvPr>
          <p:cNvSpPr/>
          <p:nvPr userDrawn="1"/>
        </p:nvSpPr>
        <p:spPr>
          <a:xfrm>
            <a:off x="4270375" y="3314075"/>
            <a:ext cx="260350" cy="260350"/>
          </a:xfrm>
          <a:prstGeom prst="ellipse">
            <a:avLst/>
          </a:prstGeom>
          <a:solidFill>
            <a:srgbClr val="66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2" name="円/楕円 126">
            <a:extLst>
              <a:ext uri="{FF2B5EF4-FFF2-40B4-BE49-F238E27FC236}">
                <a16:creationId xmlns:a16="http://schemas.microsoft.com/office/drawing/2014/main" id="{9D8DE350-8FF2-4731-B3F5-0FB2B6A009F6}"/>
              </a:ext>
            </a:extLst>
          </p:cNvPr>
          <p:cNvSpPr/>
          <p:nvPr userDrawn="1"/>
        </p:nvSpPr>
        <p:spPr>
          <a:xfrm>
            <a:off x="3903662" y="3314075"/>
            <a:ext cx="260350" cy="260350"/>
          </a:xfrm>
          <a:prstGeom prst="ellipse">
            <a:avLst/>
          </a:prstGeom>
          <a:solidFill>
            <a:srgbClr val="33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3" name="円/楕円 127">
            <a:extLst>
              <a:ext uri="{FF2B5EF4-FFF2-40B4-BE49-F238E27FC236}">
                <a16:creationId xmlns:a16="http://schemas.microsoft.com/office/drawing/2014/main" id="{FB53C5FD-F11B-42EF-8E11-6A84EA930F18}"/>
              </a:ext>
            </a:extLst>
          </p:cNvPr>
          <p:cNvSpPr/>
          <p:nvPr userDrawn="1"/>
        </p:nvSpPr>
        <p:spPr>
          <a:xfrm>
            <a:off x="3719512" y="2972763"/>
            <a:ext cx="260350" cy="261937"/>
          </a:xfrm>
          <a:prstGeom prst="ellipse">
            <a:avLst/>
          </a:prstGeom>
          <a:solidFill>
            <a:srgbClr val="33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4" name="円/楕円 128">
            <a:extLst>
              <a:ext uri="{FF2B5EF4-FFF2-40B4-BE49-F238E27FC236}">
                <a16:creationId xmlns:a16="http://schemas.microsoft.com/office/drawing/2014/main" id="{D629A822-83C7-47D6-9B3D-E8B8EDF9B61D}"/>
              </a:ext>
            </a:extLst>
          </p:cNvPr>
          <p:cNvSpPr/>
          <p:nvPr userDrawn="1"/>
        </p:nvSpPr>
        <p:spPr>
          <a:xfrm>
            <a:off x="7758112" y="2972763"/>
            <a:ext cx="260350" cy="261937"/>
          </a:xfrm>
          <a:prstGeom prst="ellipse">
            <a:avLst/>
          </a:prstGeom>
          <a:solidFill>
            <a:srgbClr val="800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5" name="円/楕円 129">
            <a:extLst>
              <a:ext uri="{FF2B5EF4-FFF2-40B4-BE49-F238E27FC236}">
                <a16:creationId xmlns:a16="http://schemas.microsoft.com/office/drawing/2014/main" id="{6EBC76A4-4F2C-4B8E-908C-FC36DAFCE273}"/>
              </a:ext>
            </a:extLst>
          </p:cNvPr>
          <p:cNvSpPr/>
          <p:nvPr userDrawn="1"/>
        </p:nvSpPr>
        <p:spPr>
          <a:xfrm>
            <a:off x="7391400" y="2972763"/>
            <a:ext cx="260350" cy="261937"/>
          </a:xfrm>
          <a:prstGeom prst="ellipse">
            <a:avLst/>
          </a:prstGeom>
          <a:solidFill>
            <a:srgbClr val="CC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6" name="円/楕円 130">
            <a:extLst>
              <a:ext uri="{FF2B5EF4-FFF2-40B4-BE49-F238E27FC236}">
                <a16:creationId xmlns:a16="http://schemas.microsoft.com/office/drawing/2014/main" id="{9CCDB723-9682-4E2D-B97A-919536585AED}"/>
              </a:ext>
            </a:extLst>
          </p:cNvPr>
          <p:cNvSpPr/>
          <p:nvPr userDrawn="1"/>
        </p:nvSpPr>
        <p:spPr>
          <a:xfrm>
            <a:off x="7023100" y="2972763"/>
            <a:ext cx="261937" cy="261937"/>
          </a:xfrm>
          <a:prstGeom prst="ellipse">
            <a:avLst/>
          </a:prstGeom>
          <a:solidFill>
            <a:srgbClr val="FF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7" name="円/楕円 131">
            <a:extLst>
              <a:ext uri="{FF2B5EF4-FFF2-40B4-BE49-F238E27FC236}">
                <a16:creationId xmlns:a16="http://schemas.microsoft.com/office/drawing/2014/main" id="{4FFCD2F4-530C-4BF2-B4CA-75182F0A6F3E}"/>
              </a:ext>
            </a:extLst>
          </p:cNvPr>
          <p:cNvSpPr/>
          <p:nvPr userDrawn="1"/>
        </p:nvSpPr>
        <p:spPr>
          <a:xfrm>
            <a:off x="6656387" y="2972763"/>
            <a:ext cx="260350" cy="261937"/>
          </a:xfrm>
          <a:prstGeom prst="ellipse">
            <a:avLst/>
          </a:prstGeom>
          <a:solidFill>
            <a:srgbClr val="FF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8" name="円/楕円 132">
            <a:extLst>
              <a:ext uri="{FF2B5EF4-FFF2-40B4-BE49-F238E27FC236}">
                <a16:creationId xmlns:a16="http://schemas.microsoft.com/office/drawing/2014/main" id="{E6594723-65DD-4C74-99AC-3EC2CBF9E52D}"/>
              </a:ext>
            </a:extLst>
          </p:cNvPr>
          <p:cNvSpPr/>
          <p:nvPr userDrawn="1"/>
        </p:nvSpPr>
        <p:spPr>
          <a:xfrm>
            <a:off x="6289675" y="2972763"/>
            <a:ext cx="260350" cy="261937"/>
          </a:xfrm>
          <a:prstGeom prst="ellipse">
            <a:avLst/>
          </a:prstGeom>
          <a:solidFill>
            <a:srgbClr val="FF99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9" name="円/楕円 133">
            <a:extLst>
              <a:ext uri="{FF2B5EF4-FFF2-40B4-BE49-F238E27FC236}">
                <a16:creationId xmlns:a16="http://schemas.microsoft.com/office/drawing/2014/main" id="{784DF5E5-5A1E-4E8C-B76A-FCA87DDB50EE}"/>
              </a:ext>
            </a:extLst>
          </p:cNvPr>
          <p:cNvSpPr/>
          <p:nvPr userDrawn="1"/>
        </p:nvSpPr>
        <p:spPr>
          <a:xfrm>
            <a:off x="5922962" y="2972763"/>
            <a:ext cx="260350" cy="261937"/>
          </a:xfrm>
          <a:prstGeom prst="ellipse">
            <a:avLst/>
          </a:prstGeom>
          <a:solidFill>
            <a:srgbClr val="FFCC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0" name="円/楕円 134">
            <a:extLst>
              <a:ext uri="{FF2B5EF4-FFF2-40B4-BE49-F238E27FC236}">
                <a16:creationId xmlns:a16="http://schemas.microsoft.com/office/drawing/2014/main" id="{A8B5E8C4-EF64-4457-BA31-E28E704845CD}"/>
              </a:ext>
            </a:extLst>
          </p:cNvPr>
          <p:cNvSpPr/>
          <p:nvPr userDrawn="1"/>
        </p:nvSpPr>
        <p:spPr>
          <a:xfrm>
            <a:off x="5554662" y="2972763"/>
            <a:ext cx="260350" cy="261937"/>
          </a:xfrm>
          <a:prstGeom prst="ellipse">
            <a:avLst/>
          </a:prstGeom>
          <a:solidFill>
            <a:srgbClr val="FF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1" name="円/楕円 135">
            <a:extLst>
              <a:ext uri="{FF2B5EF4-FFF2-40B4-BE49-F238E27FC236}">
                <a16:creationId xmlns:a16="http://schemas.microsoft.com/office/drawing/2014/main" id="{DC7356B1-7C7F-41EA-886A-6C3B24431D6C}"/>
              </a:ext>
            </a:extLst>
          </p:cNvPr>
          <p:cNvSpPr/>
          <p:nvPr userDrawn="1"/>
        </p:nvSpPr>
        <p:spPr>
          <a:xfrm>
            <a:off x="5187950" y="2972763"/>
            <a:ext cx="260350" cy="261937"/>
          </a:xfrm>
          <a:prstGeom prst="ellipse">
            <a:avLst/>
          </a:prstGeom>
          <a:solidFill>
            <a:srgbClr val="CC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2" name="円/楕円 136">
            <a:extLst>
              <a:ext uri="{FF2B5EF4-FFF2-40B4-BE49-F238E27FC236}">
                <a16:creationId xmlns:a16="http://schemas.microsoft.com/office/drawing/2014/main" id="{C7745CA8-D46C-41C4-9A0D-CC11A3E01CC9}"/>
              </a:ext>
            </a:extLst>
          </p:cNvPr>
          <p:cNvSpPr/>
          <p:nvPr userDrawn="1"/>
        </p:nvSpPr>
        <p:spPr>
          <a:xfrm>
            <a:off x="4821237" y="2972763"/>
            <a:ext cx="260350" cy="261937"/>
          </a:xfrm>
          <a:prstGeom prst="ellipse">
            <a:avLst/>
          </a:prstGeom>
          <a:solidFill>
            <a:srgbClr val="99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3" name="円/楕円 137">
            <a:extLst>
              <a:ext uri="{FF2B5EF4-FFF2-40B4-BE49-F238E27FC236}">
                <a16:creationId xmlns:a16="http://schemas.microsoft.com/office/drawing/2014/main" id="{857A0651-D822-4E69-ABB1-5A1F9DB9F5D1}"/>
              </a:ext>
            </a:extLst>
          </p:cNvPr>
          <p:cNvSpPr/>
          <p:nvPr userDrawn="1"/>
        </p:nvSpPr>
        <p:spPr>
          <a:xfrm>
            <a:off x="4452937" y="2972763"/>
            <a:ext cx="261938" cy="261937"/>
          </a:xfrm>
          <a:prstGeom prst="ellipse">
            <a:avLst/>
          </a:prstGeom>
          <a:solidFill>
            <a:srgbClr val="66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4" name="円/楕円 138">
            <a:extLst>
              <a:ext uri="{FF2B5EF4-FFF2-40B4-BE49-F238E27FC236}">
                <a16:creationId xmlns:a16="http://schemas.microsoft.com/office/drawing/2014/main" id="{305AF2A9-8521-4A13-B6E1-657E6BBD64D2}"/>
              </a:ext>
            </a:extLst>
          </p:cNvPr>
          <p:cNvSpPr/>
          <p:nvPr userDrawn="1"/>
        </p:nvSpPr>
        <p:spPr>
          <a:xfrm>
            <a:off x="4086225" y="2972763"/>
            <a:ext cx="260350" cy="261937"/>
          </a:xfrm>
          <a:prstGeom prst="ellipse">
            <a:avLst/>
          </a:prstGeom>
          <a:solidFill>
            <a:srgbClr val="00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5" name="円/楕円 139">
            <a:extLst>
              <a:ext uri="{FF2B5EF4-FFF2-40B4-BE49-F238E27FC236}">
                <a16:creationId xmlns:a16="http://schemas.microsoft.com/office/drawing/2014/main" id="{0DFDE8DB-AFCD-4C36-A131-D0C0AE8EDC9E}"/>
              </a:ext>
            </a:extLst>
          </p:cNvPr>
          <p:cNvSpPr/>
          <p:nvPr userDrawn="1"/>
        </p:nvSpPr>
        <p:spPr>
          <a:xfrm>
            <a:off x="6851650" y="5715963"/>
            <a:ext cx="260350" cy="261937"/>
          </a:xfrm>
          <a:prstGeom prst="ellipse">
            <a:avLst/>
          </a:prstGeom>
          <a:solidFill>
            <a:srgbClr val="111111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6" name="円/楕円 140">
            <a:extLst>
              <a:ext uri="{FF2B5EF4-FFF2-40B4-BE49-F238E27FC236}">
                <a16:creationId xmlns:a16="http://schemas.microsoft.com/office/drawing/2014/main" id="{6E3B48AF-E88E-49F7-B328-0BF242EFB15F}"/>
              </a:ext>
            </a:extLst>
          </p:cNvPr>
          <p:cNvSpPr/>
          <p:nvPr userDrawn="1"/>
        </p:nvSpPr>
        <p:spPr>
          <a:xfrm>
            <a:off x="6483350" y="5715963"/>
            <a:ext cx="261937" cy="261937"/>
          </a:xfrm>
          <a:prstGeom prst="ellipse">
            <a:avLst/>
          </a:prstGeom>
          <a:solidFill>
            <a:srgbClr val="29292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7" name="円/楕円 141">
            <a:extLst>
              <a:ext uri="{FF2B5EF4-FFF2-40B4-BE49-F238E27FC236}">
                <a16:creationId xmlns:a16="http://schemas.microsoft.com/office/drawing/2014/main" id="{74BECE6D-3C0A-4644-96E8-48FA2D94D672}"/>
              </a:ext>
            </a:extLst>
          </p:cNvPr>
          <p:cNvSpPr/>
          <p:nvPr userDrawn="1"/>
        </p:nvSpPr>
        <p:spPr>
          <a:xfrm>
            <a:off x="6116637" y="5715963"/>
            <a:ext cx="260350" cy="261937"/>
          </a:xfrm>
          <a:prstGeom prst="ellipse">
            <a:avLst/>
          </a:prstGeom>
          <a:solidFill>
            <a:srgbClr val="4D4D4D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8" name="円/楕円 142">
            <a:extLst>
              <a:ext uri="{FF2B5EF4-FFF2-40B4-BE49-F238E27FC236}">
                <a16:creationId xmlns:a16="http://schemas.microsoft.com/office/drawing/2014/main" id="{150E5264-F596-4039-A656-FF9F394F7793}"/>
              </a:ext>
            </a:extLst>
          </p:cNvPr>
          <p:cNvSpPr/>
          <p:nvPr userDrawn="1"/>
        </p:nvSpPr>
        <p:spPr>
          <a:xfrm>
            <a:off x="5749925" y="5715963"/>
            <a:ext cx="260350" cy="261937"/>
          </a:xfrm>
          <a:prstGeom prst="ellipse">
            <a:avLst/>
          </a:prstGeom>
          <a:solidFill>
            <a:srgbClr val="777777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9" name="円/楕円 143">
            <a:extLst>
              <a:ext uri="{FF2B5EF4-FFF2-40B4-BE49-F238E27FC236}">
                <a16:creationId xmlns:a16="http://schemas.microsoft.com/office/drawing/2014/main" id="{327A6EAA-E978-46A6-A01C-87B5665B0419}"/>
              </a:ext>
            </a:extLst>
          </p:cNvPr>
          <p:cNvSpPr/>
          <p:nvPr userDrawn="1"/>
        </p:nvSpPr>
        <p:spPr>
          <a:xfrm>
            <a:off x="5381625" y="5715963"/>
            <a:ext cx="261937" cy="261937"/>
          </a:xfrm>
          <a:prstGeom prst="ellipse">
            <a:avLst/>
          </a:prstGeom>
          <a:solidFill>
            <a:srgbClr val="96969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0" name="円/楕円 144">
            <a:extLst>
              <a:ext uri="{FF2B5EF4-FFF2-40B4-BE49-F238E27FC236}">
                <a16:creationId xmlns:a16="http://schemas.microsoft.com/office/drawing/2014/main" id="{C96596D4-B072-4B31-958D-F173E4B7908D}"/>
              </a:ext>
            </a:extLst>
          </p:cNvPr>
          <p:cNvSpPr/>
          <p:nvPr userDrawn="1"/>
        </p:nvSpPr>
        <p:spPr>
          <a:xfrm>
            <a:off x="5014912" y="5715963"/>
            <a:ext cx="260350" cy="261937"/>
          </a:xfrm>
          <a:prstGeom prst="ellipse">
            <a:avLst/>
          </a:prstGeom>
          <a:solidFill>
            <a:srgbClr val="C0C0C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1" name="円/楕円 145">
            <a:extLst>
              <a:ext uri="{FF2B5EF4-FFF2-40B4-BE49-F238E27FC236}">
                <a16:creationId xmlns:a16="http://schemas.microsoft.com/office/drawing/2014/main" id="{774031E4-4AAE-4B17-BCDA-FC32315FB569}"/>
              </a:ext>
            </a:extLst>
          </p:cNvPr>
          <p:cNvSpPr/>
          <p:nvPr userDrawn="1"/>
        </p:nvSpPr>
        <p:spPr>
          <a:xfrm>
            <a:off x="4648200" y="5715963"/>
            <a:ext cx="260350" cy="261937"/>
          </a:xfrm>
          <a:prstGeom prst="ellipse">
            <a:avLst/>
          </a:prstGeom>
          <a:solidFill>
            <a:srgbClr val="EAEAEA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2" name="円/楕円 146">
            <a:extLst>
              <a:ext uri="{FF2B5EF4-FFF2-40B4-BE49-F238E27FC236}">
                <a16:creationId xmlns:a16="http://schemas.microsoft.com/office/drawing/2014/main" id="{36734946-35C7-4EAA-BCED-9F055DDF6BBA}"/>
              </a:ext>
            </a:extLst>
          </p:cNvPr>
          <p:cNvSpPr/>
          <p:nvPr userDrawn="1"/>
        </p:nvSpPr>
        <p:spPr>
          <a:xfrm>
            <a:off x="7034212" y="5374650"/>
            <a:ext cx="260350" cy="261938"/>
          </a:xfrm>
          <a:prstGeom prst="ellipse">
            <a:avLst/>
          </a:prstGeom>
          <a:solidFill>
            <a:srgbClr val="080808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3" name="円/楕円 147">
            <a:extLst>
              <a:ext uri="{FF2B5EF4-FFF2-40B4-BE49-F238E27FC236}">
                <a16:creationId xmlns:a16="http://schemas.microsoft.com/office/drawing/2014/main" id="{5280BED0-AC8F-4B64-BE7C-F847FF58B06D}"/>
              </a:ext>
            </a:extLst>
          </p:cNvPr>
          <p:cNvSpPr/>
          <p:nvPr userDrawn="1"/>
        </p:nvSpPr>
        <p:spPr>
          <a:xfrm>
            <a:off x="6667500" y="5374650"/>
            <a:ext cx="260350" cy="261938"/>
          </a:xfrm>
          <a:prstGeom prst="ellipse">
            <a:avLst/>
          </a:prstGeom>
          <a:solidFill>
            <a:srgbClr val="1C1C1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4" name="円/楕円 148">
            <a:extLst>
              <a:ext uri="{FF2B5EF4-FFF2-40B4-BE49-F238E27FC236}">
                <a16:creationId xmlns:a16="http://schemas.microsoft.com/office/drawing/2014/main" id="{FB72A47D-18B3-4A09-80F9-221DA0928326}"/>
              </a:ext>
            </a:extLst>
          </p:cNvPr>
          <p:cNvSpPr/>
          <p:nvPr userDrawn="1"/>
        </p:nvSpPr>
        <p:spPr>
          <a:xfrm>
            <a:off x="6299200" y="5374650"/>
            <a:ext cx="260350" cy="261938"/>
          </a:xfrm>
          <a:prstGeom prst="ellipse">
            <a:avLst/>
          </a:prstGeom>
          <a:solidFill>
            <a:srgbClr val="3333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5" name="円/楕円 149">
            <a:extLst>
              <a:ext uri="{FF2B5EF4-FFF2-40B4-BE49-F238E27FC236}">
                <a16:creationId xmlns:a16="http://schemas.microsoft.com/office/drawing/2014/main" id="{12D4DF46-5E6D-4B09-8A6C-4D95CAF543E7}"/>
              </a:ext>
            </a:extLst>
          </p:cNvPr>
          <p:cNvSpPr/>
          <p:nvPr userDrawn="1"/>
        </p:nvSpPr>
        <p:spPr>
          <a:xfrm>
            <a:off x="5932487" y="5374650"/>
            <a:ext cx="260350" cy="261938"/>
          </a:xfrm>
          <a:prstGeom prst="ellipse">
            <a:avLst/>
          </a:prstGeom>
          <a:solidFill>
            <a:srgbClr val="5F5F5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6" name="円/楕円 150">
            <a:extLst>
              <a:ext uri="{FF2B5EF4-FFF2-40B4-BE49-F238E27FC236}">
                <a16:creationId xmlns:a16="http://schemas.microsoft.com/office/drawing/2014/main" id="{EB7F1AB6-A90E-453A-BCFB-E4BE53DCA37C}"/>
              </a:ext>
            </a:extLst>
          </p:cNvPr>
          <p:cNvSpPr/>
          <p:nvPr userDrawn="1"/>
        </p:nvSpPr>
        <p:spPr>
          <a:xfrm>
            <a:off x="5565775" y="5374650"/>
            <a:ext cx="260350" cy="261938"/>
          </a:xfrm>
          <a:prstGeom prst="ellipse">
            <a:avLst/>
          </a:prstGeom>
          <a:solidFill>
            <a:srgbClr val="808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7" name="円/楕円 151">
            <a:extLst>
              <a:ext uri="{FF2B5EF4-FFF2-40B4-BE49-F238E27FC236}">
                <a16:creationId xmlns:a16="http://schemas.microsoft.com/office/drawing/2014/main" id="{123A5B9B-E345-4334-BE4C-0B2666C0D39A}"/>
              </a:ext>
            </a:extLst>
          </p:cNvPr>
          <p:cNvSpPr/>
          <p:nvPr userDrawn="1"/>
        </p:nvSpPr>
        <p:spPr>
          <a:xfrm>
            <a:off x="5197475" y="5374650"/>
            <a:ext cx="260350" cy="261938"/>
          </a:xfrm>
          <a:prstGeom prst="ellipse">
            <a:avLst/>
          </a:prstGeom>
          <a:solidFill>
            <a:srgbClr val="B2B2B2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8" name="円/楕円 152">
            <a:extLst>
              <a:ext uri="{FF2B5EF4-FFF2-40B4-BE49-F238E27FC236}">
                <a16:creationId xmlns:a16="http://schemas.microsoft.com/office/drawing/2014/main" id="{C24205F7-CF71-442A-85EE-DCB087E8EFAE}"/>
              </a:ext>
            </a:extLst>
          </p:cNvPr>
          <p:cNvSpPr/>
          <p:nvPr userDrawn="1"/>
        </p:nvSpPr>
        <p:spPr>
          <a:xfrm>
            <a:off x="4830762" y="5374650"/>
            <a:ext cx="260350" cy="261938"/>
          </a:xfrm>
          <a:prstGeom prst="ellipse">
            <a:avLst/>
          </a:prstGeom>
          <a:solidFill>
            <a:srgbClr val="DDDDDD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9" name="円/楕円 153">
            <a:extLst>
              <a:ext uri="{FF2B5EF4-FFF2-40B4-BE49-F238E27FC236}">
                <a16:creationId xmlns:a16="http://schemas.microsoft.com/office/drawing/2014/main" id="{E4E31EDA-E932-43D2-A86A-8C551F2091AF}"/>
              </a:ext>
            </a:extLst>
          </p:cNvPr>
          <p:cNvSpPr/>
          <p:nvPr userDrawn="1"/>
        </p:nvSpPr>
        <p:spPr>
          <a:xfrm>
            <a:off x="4464050" y="5374650"/>
            <a:ext cx="260350" cy="261938"/>
          </a:xfrm>
          <a:prstGeom prst="ellipse">
            <a:avLst/>
          </a:prstGeom>
          <a:solidFill>
            <a:srgbClr val="F8F8F8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90" name="円/楕円 154">
            <a:extLst>
              <a:ext uri="{FF2B5EF4-FFF2-40B4-BE49-F238E27FC236}">
                <a16:creationId xmlns:a16="http://schemas.microsoft.com/office/drawing/2014/main" id="{2B001ED4-EE8F-4F56-9DEB-131990327597}"/>
              </a:ext>
            </a:extLst>
          </p:cNvPr>
          <p:cNvSpPr>
            <a:spLocks noChangeAspect="1"/>
          </p:cNvSpPr>
          <p:nvPr userDrawn="1"/>
        </p:nvSpPr>
        <p:spPr>
          <a:xfrm>
            <a:off x="7424737" y="5393700"/>
            <a:ext cx="522288" cy="522288"/>
          </a:xfrm>
          <a:prstGeom prst="ellipse">
            <a:avLst/>
          </a:prstGeom>
          <a:solidFill>
            <a:srgbClr val="00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91" name="円/楕円 155">
            <a:extLst>
              <a:ext uri="{FF2B5EF4-FFF2-40B4-BE49-F238E27FC236}">
                <a16:creationId xmlns:a16="http://schemas.microsoft.com/office/drawing/2014/main" id="{05D39CCA-59F6-4AB7-B64F-EFCB90E2CE16}"/>
              </a:ext>
            </a:extLst>
          </p:cNvPr>
          <p:cNvSpPr>
            <a:spLocks noChangeAspect="1"/>
          </p:cNvSpPr>
          <p:nvPr userDrawn="1"/>
        </p:nvSpPr>
        <p:spPr>
          <a:xfrm>
            <a:off x="3795712" y="5393700"/>
            <a:ext cx="522288" cy="522288"/>
          </a:xfrm>
          <a:prstGeom prst="ellipse">
            <a:avLst/>
          </a:prstGeom>
          <a:solidFill>
            <a:srgbClr val="FF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876948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テキスト プレースホルダ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FFFF99"/>
                </a:solidFill>
                <a:latin typeface="Calibri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Color combinations</a:t>
            </a:r>
            <a:endParaRPr lang="ja-JP" altLang="en-US" dirty="0"/>
          </a:p>
        </p:txBody>
      </p:sp>
      <p:grpSp>
        <p:nvGrpSpPr>
          <p:cNvPr id="32" name="グループ化 27">
            <a:extLst>
              <a:ext uri="{FF2B5EF4-FFF2-40B4-BE49-F238E27FC236}">
                <a16:creationId xmlns:a16="http://schemas.microsoft.com/office/drawing/2014/main" id="{F5D29651-DB1B-40FA-891D-1ED6D59DB77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231900" y="908050"/>
            <a:ext cx="652463" cy="1395413"/>
            <a:chOff x="1357290" y="1000108"/>
            <a:chExt cx="720000" cy="1540132"/>
          </a:xfrm>
        </p:grpSpPr>
        <p:sp>
          <p:nvSpPr>
            <p:cNvPr id="33" name="円/楕円 13">
              <a:extLst>
                <a:ext uri="{FF2B5EF4-FFF2-40B4-BE49-F238E27FC236}">
                  <a16:creationId xmlns:a16="http://schemas.microsoft.com/office/drawing/2014/main" id="{17868A4A-9C0F-4AB2-9D5D-335FD973D2D3}"/>
                </a:ext>
              </a:extLst>
            </p:cNvPr>
            <p:cNvSpPr/>
            <p:nvPr userDrawn="1"/>
          </p:nvSpPr>
          <p:spPr>
            <a:xfrm>
              <a:off x="1357290" y="1410109"/>
              <a:ext cx="720000" cy="720130"/>
            </a:xfrm>
            <a:prstGeom prst="ellipse">
              <a:avLst/>
            </a:prstGeom>
            <a:solidFill>
              <a:srgbClr val="FF9933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4" name="円/楕円 14">
              <a:extLst>
                <a:ext uri="{FF2B5EF4-FFF2-40B4-BE49-F238E27FC236}">
                  <a16:creationId xmlns:a16="http://schemas.microsoft.com/office/drawing/2014/main" id="{A23559CC-51FA-4B05-A56A-2FCD559F7CC3}"/>
                </a:ext>
              </a:extLst>
            </p:cNvPr>
            <p:cNvSpPr/>
            <p:nvPr userDrawn="1"/>
          </p:nvSpPr>
          <p:spPr>
            <a:xfrm>
              <a:off x="1448385" y="1000108"/>
              <a:ext cx="537810" cy="539659"/>
            </a:xfrm>
            <a:prstGeom prst="ellipse">
              <a:avLst/>
            </a:prstGeom>
            <a:solidFill>
              <a:srgbClr val="FFCC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5" name="円/楕円 15">
              <a:extLst>
                <a:ext uri="{FF2B5EF4-FFF2-40B4-BE49-F238E27FC236}">
                  <a16:creationId xmlns:a16="http://schemas.microsoft.com/office/drawing/2014/main" id="{AFA8DE09-ED8D-45D8-BFBB-E2F13935710F}"/>
                </a:ext>
              </a:extLst>
            </p:cNvPr>
            <p:cNvSpPr/>
            <p:nvPr userDrawn="1"/>
          </p:nvSpPr>
          <p:spPr>
            <a:xfrm>
              <a:off x="1448385" y="2000581"/>
              <a:ext cx="537810" cy="539659"/>
            </a:xfrm>
            <a:prstGeom prst="ellipse">
              <a:avLst/>
            </a:prstGeom>
            <a:solidFill>
              <a:srgbClr val="9933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36" name="グループ化 31">
            <a:extLst>
              <a:ext uri="{FF2B5EF4-FFF2-40B4-BE49-F238E27FC236}">
                <a16:creationId xmlns:a16="http://schemas.microsoft.com/office/drawing/2014/main" id="{555E6194-C277-4254-9EC9-1F1DFBE6EF6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527300" y="4017963"/>
            <a:ext cx="654050" cy="1397000"/>
            <a:chOff x="2464579" y="1000108"/>
            <a:chExt cx="720000" cy="1540132"/>
          </a:xfrm>
        </p:grpSpPr>
        <p:sp>
          <p:nvSpPr>
            <p:cNvPr id="37" name="円/楕円 17">
              <a:extLst>
                <a:ext uri="{FF2B5EF4-FFF2-40B4-BE49-F238E27FC236}">
                  <a16:creationId xmlns:a16="http://schemas.microsoft.com/office/drawing/2014/main" id="{5C0BC6EE-5B8B-4BB9-AB88-000021953E9A}"/>
                </a:ext>
              </a:extLst>
            </p:cNvPr>
            <p:cNvSpPr/>
            <p:nvPr userDrawn="1"/>
          </p:nvSpPr>
          <p:spPr>
            <a:xfrm>
              <a:off x="2464579" y="1409643"/>
              <a:ext cx="720000" cy="721062"/>
            </a:xfrm>
            <a:prstGeom prst="ellipse">
              <a:avLst/>
            </a:prstGeom>
            <a:solidFill>
              <a:srgbClr val="00FF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8" name="円/楕円 18">
              <a:extLst>
                <a:ext uri="{FF2B5EF4-FFF2-40B4-BE49-F238E27FC236}">
                  <a16:creationId xmlns:a16="http://schemas.microsoft.com/office/drawing/2014/main" id="{025C818E-9564-4385-9938-96F65D19946C}"/>
                </a:ext>
              </a:extLst>
            </p:cNvPr>
            <p:cNvSpPr/>
            <p:nvPr userDrawn="1"/>
          </p:nvSpPr>
          <p:spPr>
            <a:xfrm>
              <a:off x="2555453" y="2001194"/>
              <a:ext cx="538252" cy="539046"/>
            </a:xfrm>
            <a:prstGeom prst="ellipse">
              <a:avLst/>
            </a:prstGeom>
            <a:solidFill>
              <a:srgbClr val="0099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9" name="円/楕円 19">
              <a:extLst>
                <a:ext uri="{FF2B5EF4-FFF2-40B4-BE49-F238E27FC236}">
                  <a16:creationId xmlns:a16="http://schemas.microsoft.com/office/drawing/2014/main" id="{0B739C0A-60E4-4C4E-B6CD-E190C7DB581B}"/>
                </a:ext>
              </a:extLst>
            </p:cNvPr>
            <p:cNvSpPr/>
            <p:nvPr userDrawn="1"/>
          </p:nvSpPr>
          <p:spPr>
            <a:xfrm>
              <a:off x="2555453" y="1000108"/>
              <a:ext cx="538252" cy="539046"/>
            </a:xfrm>
            <a:prstGeom prst="ellipse">
              <a:avLst/>
            </a:prstGeom>
            <a:solidFill>
              <a:srgbClr val="99FFCC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0" name="グループ化 35">
            <a:extLst>
              <a:ext uri="{FF2B5EF4-FFF2-40B4-BE49-F238E27FC236}">
                <a16:creationId xmlns:a16="http://schemas.microsoft.com/office/drawing/2014/main" id="{C7C2269B-9EC2-4848-A243-261752C5015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57613" y="4017963"/>
            <a:ext cx="654050" cy="1397000"/>
            <a:chOff x="3643306" y="1000108"/>
            <a:chExt cx="720000" cy="1540132"/>
          </a:xfrm>
        </p:grpSpPr>
        <p:sp>
          <p:nvSpPr>
            <p:cNvPr id="41" name="円/楕円 21">
              <a:extLst>
                <a:ext uri="{FF2B5EF4-FFF2-40B4-BE49-F238E27FC236}">
                  <a16:creationId xmlns:a16="http://schemas.microsoft.com/office/drawing/2014/main" id="{1172B520-060B-4ABD-9F52-2782EA9F5DAE}"/>
                </a:ext>
              </a:extLst>
            </p:cNvPr>
            <p:cNvSpPr/>
            <p:nvPr userDrawn="1"/>
          </p:nvSpPr>
          <p:spPr>
            <a:xfrm>
              <a:off x="3643306" y="1409643"/>
              <a:ext cx="720000" cy="721062"/>
            </a:xfrm>
            <a:prstGeom prst="ellipse">
              <a:avLst/>
            </a:prstGeom>
            <a:solidFill>
              <a:srgbClr val="9966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2" name="円/楕円 22">
              <a:extLst>
                <a:ext uri="{FF2B5EF4-FFF2-40B4-BE49-F238E27FC236}">
                  <a16:creationId xmlns:a16="http://schemas.microsoft.com/office/drawing/2014/main" id="{65CD0686-D23E-4D9A-B318-22166EA006D7}"/>
                </a:ext>
              </a:extLst>
            </p:cNvPr>
            <p:cNvSpPr/>
            <p:nvPr userDrawn="1"/>
          </p:nvSpPr>
          <p:spPr>
            <a:xfrm>
              <a:off x="3734180" y="2001194"/>
              <a:ext cx="538252" cy="539046"/>
            </a:xfrm>
            <a:prstGeom prst="ellipse">
              <a:avLst/>
            </a:prstGeom>
            <a:solidFill>
              <a:srgbClr val="6600CC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3" name="円/楕円 23">
              <a:extLst>
                <a:ext uri="{FF2B5EF4-FFF2-40B4-BE49-F238E27FC236}">
                  <a16:creationId xmlns:a16="http://schemas.microsoft.com/office/drawing/2014/main" id="{0752F6D3-413B-4D86-98BA-808789C2871D}"/>
                </a:ext>
              </a:extLst>
            </p:cNvPr>
            <p:cNvSpPr/>
            <p:nvPr userDrawn="1"/>
          </p:nvSpPr>
          <p:spPr>
            <a:xfrm>
              <a:off x="3734180" y="1000108"/>
              <a:ext cx="538252" cy="539046"/>
            </a:xfrm>
            <a:prstGeom prst="ellipse">
              <a:avLst/>
            </a:prstGeom>
            <a:solidFill>
              <a:srgbClr val="CCCC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4" name="グループ化 39">
            <a:extLst>
              <a:ext uri="{FF2B5EF4-FFF2-40B4-BE49-F238E27FC236}">
                <a16:creationId xmlns:a16="http://schemas.microsoft.com/office/drawing/2014/main" id="{35492A50-8FA4-469D-BAE7-60B5BF0EB5D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295400" y="4017963"/>
            <a:ext cx="654050" cy="1397000"/>
            <a:chOff x="5214942" y="1000108"/>
            <a:chExt cx="720000" cy="1540132"/>
          </a:xfrm>
        </p:grpSpPr>
        <p:sp>
          <p:nvSpPr>
            <p:cNvPr id="45" name="円/楕円 25">
              <a:extLst>
                <a:ext uri="{FF2B5EF4-FFF2-40B4-BE49-F238E27FC236}">
                  <a16:creationId xmlns:a16="http://schemas.microsoft.com/office/drawing/2014/main" id="{E673C613-D193-4727-A082-60BD3B48DAEA}"/>
                </a:ext>
              </a:extLst>
            </p:cNvPr>
            <p:cNvSpPr/>
            <p:nvPr userDrawn="1"/>
          </p:nvSpPr>
          <p:spPr>
            <a:xfrm>
              <a:off x="5214942" y="1409643"/>
              <a:ext cx="720000" cy="721062"/>
            </a:xfrm>
            <a:prstGeom prst="ellipse">
              <a:avLst/>
            </a:prstGeom>
            <a:solidFill>
              <a:srgbClr val="777777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6" name="円/楕円 26">
              <a:extLst>
                <a:ext uri="{FF2B5EF4-FFF2-40B4-BE49-F238E27FC236}">
                  <a16:creationId xmlns:a16="http://schemas.microsoft.com/office/drawing/2014/main" id="{D195A58B-BBD7-42CD-8C8E-54CDDDA49462}"/>
                </a:ext>
              </a:extLst>
            </p:cNvPr>
            <p:cNvSpPr/>
            <p:nvPr userDrawn="1"/>
          </p:nvSpPr>
          <p:spPr>
            <a:xfrm>
              <a:off x="5305816" y="1000108"/>
              <a:ext cx="538252" cy="539046"/>
            </a:xfrm>
            <a:prstGeom prst="ellipse">
              <a:avLst/>
            </a:prstGeom>
            <a:solidFill>
              <a:srgbClr val="C0C0C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7" name="円/楕円 27">
              <a:extLst>
                <a:ext uri="{FF2B5EF4-FFF2-40B4-BE49-F238E27FC236}">
                  <a16:creationId xmlns:a16="http://schemas.microsoft.com/office/drawing/2014/main" id="{AB0C0E6B-1919-45FA-866F-2196A7A51D88}"/>
                </a:ext>
              </a:extLst>
            </p:cNvPr>
            <p:cNvSpPr/>
            <p:nvPr userDrawn="1"/>
          </p:nvSpPr>
          <p:spPr>
            <a:xfrm>
              <a:off x="5305816" y="2001194"/>
              <a:ext cx="538252" cy="539046"/>
            </a:xfrm>
            <a:prstGeom prst="ellipse">
              <a:avLst/>
            </a:prstGeom>
            <a:solidFill>
              <a:srgbClr val="29292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8" name="グループ化 43">
            <a:extLst>
              <a:ext uri="{FF2B5EF4-FFF2-40B4-BE49-F238E27FC236}">
                <a16:creationId xmlns:a16="http://schemas.microsoft.com/office/drawing/2014/main" id="{E176C39A-4400-4112-8455-298C2F4EA36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332038" y="908050"/>
            <a:ext cx="654050" cy="1395413"/>
            <a:chOff x="6286512" y="1000108"/>
            <a:chExt cx="720000" cy="1540132"/>
          </a:xfrm>
        </p:grpSpPr>
        <p:sp>
          <p:nvSpPr>
            <p:cNvPr id="49" name="円/楕円 29">
              <a:extLst>
                <a:ext uri="{FF2B5EF4-FFF2-40B4-BE49-F238E27FC236}">
                  <a16:creationId xmlns:a16="http://schemas.microsoft.com/office/drawing/2014/main" id="{F9B7803D-5F3A-4D24-9600-444E921FE2A4}"/>
                </a:ext>
              </a:extLst>
            </p:cNvPr>
            <p:cNvSpPr/>
            <p:nvPr userDrawn="1"/>
          </p:nvSpPr>
          <p:spPr>
            <a:xfrm>
              <a:off x="6286512" y="1410109"/>
              <a:ext cx="720000" cy="720130"/>
            </a:xfrm>
            <a:prstGeom prst="ellipse">
              <a:avLst/>
            </a:prstGeom>
            <a:solidFill>
              <a:srgbClr val="3366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0" name="円/楕円 30">
              <a:extLst>
                <a:ext uri="{FF2B5EF4-FFF2-40B4-BE49-F238E27FC236}">
                  <a16:creationId xmlns:a16="http://schemas.microsoft.com/office/drawing/2014/main" id="{FD1C31D2-A0EA-4BB0-A303-FF032F3A2887}"/>
                </a:ext>
              </a:extLst>
            </p:cNvPr>
            <p:cNvSpPr/>
            <p:nvPr userDrawn="1"/>
          </p:nvSpPr>
          <p:spPr>
            <a:xfrm>
              <a:off x="6377386" y="2000581"/>
              <a:ext cx="538252" cy="539659"/>
            </a:xfrm>
            <a:prstGeom prst="ellipse">
              <a:avLst/>
            </a:prstGeom>
            <a:solidFill>
              <a:srgbClr val="0066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1" name="円/楕円 31">
              <a:extLst>
                <a:ext uri="{FF2B5EF4-FFF2-40B4-BE49-F238E27FC236}">
                  <a16:creationId xmlns:a16="http://schemas.microsoft.com/office/drawing/2014/main" id="{930B4E93-906E-4221-A633-234DF7F3FA36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659"/>
            </a:xfrm>
            <a:prstGeom prst="ellipse">
              <a:avLst/>
            </a:prstGeom>
            <a:solidFill>
              <a:srgbClr val="99CC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52" name="グループ化 47">
            <a:extLst>
              <a:ext uri="{FF2B5EF4-FFF2-40B4-BE49-F238E27FC236}">
                <a16:creationId xmlns:a16="http://schemas.microsoft.com/office/drawing/2014/main" id="{BA54458C-DEA2-4ECC-95AF-CCBDD02286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405188" y="901700"/>
            <a:ext cx="654050" cy="1397000"/>
            <a:chOff x="6286512" y="1000108"/>
            <a:chExt cx="720000" cy="1540132"/>
          </a:xfrm>
        </p:grpSpPr>
        <p:sp>
          <p:nvSpPr>
            <p:cNvPr id="53" name="円/楕円 33">
              <a:extLst>
                <a:ext uri="{FF2B5EF4-FFF2-40B4-BE49-F238E27FC236}">
                  <a16:creationId xmlns:a16="http://schemas.microsoft.com/office/drawing/2014/main" id="{1162CD6A-70B5-497B-9DCA-3666CFDEC7E2}"/>
                </a:ext>
              </a:extLst>
            </p:cNvPr>
            <p:cNvSpPr/>
            <p:nvPr userDrawn="1"/>
          </p:nvSpPr>
          <p:spPr>
            <a:xfrm>
              <a:off x="6286512" y="1409643"/>
              <a:ext cx="720000" cy="721062"/>
            </a:xfrm>
            <a:prstGeom prst="ellipse">
              <a:avLst/>
            </a:prstGeom>
            <a:solidFill>
              <a:srgbClr val="FFFF66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4" name="円/楕円 34">
              <a:extLst>
                <a:ext uri="{FF2B5EF4-FFF2-40B4-BE49-F238E27FC236}">
                  <a16:creationId xmlns:a16="http://schemas.microsoft.com/office/drawing/2014/main" id="{5B3CB869-B3BA-4FA4-898C-6FA25F455D63}"/>
                </a:ext>
              </a:extLst>
            </p:cNvPr>
            <p:cNvSpPr/>
            <p:nvPr userDrawn="1"/>
          </p:nvSpPr>
          <p:spPr>
            <a:xfrm>
              <a:off x="6377386" y="2001194"/>
              <a:ext cx="538252" cy="539046"/>
            </a:xfrm>
            <a:prstGeom prst="ellipse">
              <a:avLst/>
            </a:prstGeom>
            <a:solidFill>
              <a:srgbClr val="CC99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5" name="円/楕円 35">
              <a:extLst>
                <a:ext uri="{FF2B5EF4-FFF2-40B4-BE49-F238E27FC236}">
                  <a16:creationId xmlns:a16="http://schemas.microsoft.com/office/drawing/2014/main" id="{8D4E5127-3F3D-4A5A-8283-D3891147347B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046"/>
            </a:xfrm>
            <a:prstGeom prst="ellipse">
              <a:avLst/>
            </a:prstGeom>
            <a:solidFill>
              <a:srgbClr val="FFFF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56" name="グループ化 51">
            <a:extLst>
              <a:ext uri="{FF2B5EF4-FFF2-40B4-BE49-F238E27FC236}">
                <a16:creationId xmlns:a16="http://schemas.microsoft.com/office/drawing/2014/main" id="{7D2A9DBC-1CCB-4A2F-A747-B71A27A7E30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960938" y="4011613"/>
            <a:ext cx="654050" cy="1397000"/>
            <a:chOff x="6286512" y="1000108"/>
            <a:chExt cx="720000" cy="1540132"/>
          </a:xfrm>
        </p:grpSpPr>
        <p:sp>
          <p:nvSpPr>
            <p:cNvPr id="57" name="円/楕円 37">
              <a:extLst>
                <a:ext uri="{FF2B5EF4-FFF2-40B4-BE49-F238E27FC236}">
                  <a16:creationId xmlns:a16="http://schemas.microsoft.com/office/drawing/2014/main" id="{2B28C00A-29B4-48E5-A630-D721ACEFF167}"/>
                </a:ext>
              </a:extLst>
            </p:cNvPr>
            <p:cNvSpPr/>
            <p:nvPr userDrawn="1"/>
          </p:nvSpPr>
          <p:spPr>
            <a:xfrm>
              <a:off x="6286512" y="1409643"/>
              <a:ext cx="720000" cy="721062"/>
            </a:xfrm>
            <a:prstGeom prst="ellipse">
              <a:avLst/>
            </a:prstGeom>
            <a:solidFill>
              <a:srgbClr val="FFFF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8" name="円/楕円 38">
              <a:extLst>
                <a:ext uri="{FF2B5EF4-FFF2-40B4-BE49-F238E27FC236}">
                  <a16:creationId xmlns:a16="http://schemas.microsoft.com/office/drawing/2014/main" id="{B15ED0D4-8E79-460C-B7F4-53856EF5F7D5}"/>
                </a:ext>
              </a:extLst>
            </p:cNvPr>
            <p:cNvSpPr/>
            <p:nvPr userDrawn="1"/>
          </p:nvSpPr>
          <p:spPr>
            <a:xfrm>
              <a:off x="6377386" y="2001194"/>
              <a:ext cx="538252" cy="539046"/>
            </a:xfrm>
            <a:prstGeom prst="ellipse">
              <a:avLst/>
            </a:prstGeom>
            <a:solidFill>
              <a:srgbClr val="FF00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9" name="円/楕円 39">
              <a:extLst>
                <a:ext uri="{FF2B5EF4-FFF2-40B4-BE49-F238E27FC236}">
                  <a16:creationId xmlns:a16="http://schemas.microsoft.com/office/drawing/2014/main" id="{C0DC9D56-E2F8-4A00-98D9-11C468501D86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046"/>
            </a:xfrm>
            <a:prstGeom prst="ellipse">
              <a:avLst/>
            </a:prstGeom>
            <a:solidFill>
              <a:srgbClr val="00FF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62220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13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10080625" cy="7559675"/>
          </a:xfrm>
        </p:grpSpPr>
        <p:cxnSp>
          <p:nvCxnSpPr>
            <p:cNvPr id="4" name="直線コネクタ 19"/>
            <p:cNvCxnSpPr>
              <a:cxnSpLocks noChangeShapeType="1"/>
            </p:cNvCxnSpPr>
            <p:nvPr userDrawn="1"/>
          </p:nvCxnSpPr>
          <p:spPr bwMode="auto">
            <a:xfrm>
              <a:off x="0" y="163671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5" name="直線コネクタ 20"/>
            <p:cNvCxnSpPr>
              <a:cxnSpLocks noChangeShapeType="1"/>
            </p:cNvCxnSpPr>
            <p:nvPr userDrawn="1"/>
          </p:nvCxnSpPr>
          <p:spPr bwMode="auto">
            <a:xfrm>
              <a:off x="0" y="306546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6" name="直線コネクタ 21"/>
            <p:cNvCxnSpPr>
              <a:cxnSpLocks noChangeShapeType="1"/>
            </p:cNvCxnSpPr>
            <p:nvPr userDrawn="1"/>
          </p:nvCxnSpPr>
          <p:spPr bwMode="auto">
            <a:xfrm>
              <a:off x="0" y="449421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7" name="直線コネクタ 22"/>
            <p:cNvCxnSpPr>
              <a:cxnSpLocks noChangeShapeType="1"/>
            </p:cNvCxnSpPr>
            <p:nvPr userDrawn="1"/>
          </p:nvCxnSpPr>
          <p:spPr bwMode="auto">
            <a:xfrm>
              <a:off x="0" y="592296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8" name="直線コネクタ 26"/>
            <p:cNvCxnSpPr>
              <a:cxnSpLocks noChangeShapeType="1"/>
            </p:cNvCxnSpPr>
            <p:nvPr userDrawn="1"/>
          </p:nvCxnSpPr>
          <p:spPr bwMode="auto">
            <a:xfrm>
              <a:off x="0" y="20796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9" name="直線コネクタ 27"/>
            <p:cNvCxnSpPr>
              <a:cxnSpLocks noChangeShapeType="1"/>
            </p:cNvCxnSpPr>
            <p:nvPr userDrawn="1"/>
          </p:nvCxnSpPr>
          <p:spPr bwMode="auto">
            <a:xfrm>
              <a:off x="0" y="735171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0" name="直線コネクタ 28"/>
            <p:cNvCxnSpPr>
              <a:cxnSpLocks noChangeShapeType="1"/>
            </p:cNvCxnSpPr>
            <p:nvPr userDrawn="1"/>
          </p:nvCxnSpPr>
          <p:spPr bwMode="auto">
            <a:xfrm rot="5400000">
              <a:off x="-3596481" y="3779044"/>
              <a:ext cx="7559675" cy="1587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1" name="直線コネクタ 32"/>
            <p:cNvCxnSpPr>
              <a:cxnSpLocks noChangeShapeType="1"/>
            </p:cNvCxnSpPr>
            <p:nvPr userDrawn="1"/>
          </p:nvCxnSpPr>
          <p:spPr bwMode="auto">
            <a:xfrm rot="5400000">
              <a:off x="6047581" y="3779044"/>
              <a:ext cx="7559675" cy="1588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2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-381794" y="3779044"/>
              <a:ext cx="7559675" cy="1588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4" name="直線コネクタ 35"/>
            <p:cNvCxnSpPr>
              <a:cxnSpLocks noChangeShapeType="1"/>
            </p:cNvCxnSpPr>
            <p:nvPr userDrawn="1"/>
          </p:nvCxnSpPr>
          <p:spPr bwMode="auto">
            <a:xfrm rot="5400000">
              <a:off x="2832894" y="3779044"/>
              <a:ext cx="7559675" cy="1587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</p:grpSp>
      <p:sp>
        <p:nvSpPr>
          <p:cNvPr id="13" name="テキスト プレースホルダ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FFFF99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5 x 3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19534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9144000" cy="6858000"/>
          </a:xfrm>
        </p:grpSpPr>
        <p:cxnSp>
          <p:nvCxnSpPr>
            <p:cNvPr id="3" name="直線コネクタ 19"/>
            <p:cNvCxnSpPr>
              <a:cxnSpLocks noChangeShapeType="1"/>
            </p:cNvCxnSpPr>
            <p:nvPr userDrawn="1"/>
          </p:nvCxnSpPr>
          <p:spPr bwMode="auto">
            <a:xfrm>
              <a:off x="0" y="2348887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4" name="直線コネクタ 20"/>
            <p:cNvCxnSpPr>
              <a:cxnSpLocks noChangeShapeType="1"/>
            </p:cNvCxnSpPr>
            <p:nvPr userDrawn="1"/>
          </p:nvCxnSpPr>
          <p:spPr bwMode="auto">
            <a:xfrm>
              <a:off x="0" y="4509114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5" name="直線コネクタ 26"/>
            <p:cNvCxnSpPr>
              <a:cxnSpLocks noChangeShapeType="1"/>
            </p:cNvCxnSpPr>
            <p:nvPr userDrawn="1"/>
          </p:nvCxnSpPr>
          <p:spPr bwMode="auto">
            <a:xfrm>
              <a:off x="0" y="188660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6" name="直線コネクタ 27"/>
            <p:cNvCxnSpPr>
              <a:cxnSpLocks noChangeShapeType="1"/>
            </p:cNvCxnSpPr>
            <p:nvPr userDrawn="1"/>
          </p:nvCxnSpPr>
          <p:spPr bwMode="auto">
            <a:xfrm>
              <a:off x="0" y="6669341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7" name="直線コネクタ 28"/>
            <p:cNvCxnSpPr>
              <a:cxnSpLocks noChangeShapeType="1"/>
            </p:cNvCxnSpPr>
            <p:nvPr userDrawn="1"/>
          </p:nvCxnSpPr>
          <p:spPr bwMode="auto">
            <a:xfrm rot="5400000">
              <a:off x="-326268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8" name="直線コネクタ 32"/>
            <p:cNvCxnSpPr>
              <a:cxnSpLocks noChangeShapeType="1"/>
            </p:cNvCxnSpPr>
            <p:nvPr userDrawn="1"/>
          </p:nvCxnSpPr>
          <p:spPr bwMode="auto">
            <a:xfrm rot="5400000">
              <a:off x="548532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9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-34668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0" name="直線コネクタ 35"/>
            <p:cNvCxnSpPr>
              <a:cxnSpLocks noChangeShapeType="1"/>
            </p:cNvCxnSpPr>
            <p:nvPr userDrawn="1"/>
          </p:nvCxnSpPr>
          <p:spPr bwMode="auto">
            <a:xfrm rot="5400000">
              <a:off x="256932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</p:grpSp>
      <p:sp>
        <p:nvSpPr>
          <p:cNvPr id="12" name="テキスト プレースホルダ 1">
            <a:extLst>
              <a:ext uri="{FF2B5EF4-FFF2-40B4-BE49-F238E27FC236}">
                <a16:creationId xmlns:a16="http://schemas.microsoft.com/office/drawing/2014/main" id="{3D7EA3EB-E659-440E-8BFE-79832DAE55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FFFF99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3 x 3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0786558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9"/>
          <p:cNvCxnSpPr>
            <a:cxnSpLocks noChangeShapeType="1"/>
          </p:cNvCxnSpPr>
          <p:nvPr userDrawn="1"/>
        </p:nvCxnSpPr>
        <p:spPr bwMode="auto">
          <a:xfrm>
            <a:off x="0" y="1484796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3" name="直線コネクタ 20"/>
          <p:cNvCxnSpPr>
            <a:cxnSpLocks noChangeShapeType="1"/>
          </p:cNvCxnSpPr>
          <p:nvPr userDrawn="1"/>
        </p:nvCxnSpPr>
        <p:spPr bwMode="auto">
          <a:xfrm>
            <a:off x="0" y="2780932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4" name="直線コネクタ 21"/>
          <p:cNvCxnSpPr>
            <a:cxnSpLocks noChangeShapeType="1"/>
          </p:cNvCxnSpPr>
          <p:nvPr userDrawn="1"/>
        </p:nvCxnSpPr>
        <p:spPr bwMode="auto">
          <a:xfrm>
            <a:off x="0" y="4077068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5" name="直線コネクタ 22"/>
          <p:cNvCxnSpPr>
            <a:cxnSpLocks noChangeShapeType="1"/>
          </p:cNvCxnSpPr>
          <p:nvPr userDrawn="1"/>
        </p:nvCxnSpPr>
        <p:spPr bwMode="auto">
          <a:xfrm>
            <a:off x="0" y="5373205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6" name="直線コネクタ 26"/>
          <p:cNvCxnSpPr>
            <a:cxnSpLocks noChangeShapeType="1"/>
          </p:cNvCxnSpPr>
          <p:nvPr userDrawn="1"/>
        </p:nvCxnSpPr>
        <p:spPr bwMode="auto">
          <a:xfrm>
            <a:off x="0" y="188660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7" name="直線コネクタ 27"/>
          <p:cNvCxnSpPr>
            <a:cxnSpLocks noChangeShapeType="1"/>
          </p:cNvCxnSpPr>
          <p:nvPr userDrawn="1"/>
        </p:nvCxnSpPr>
        <p:spPr bwMode="auto">
          <a:xfrm>
            <a:off x="0" y="6669341"/>
            <a:ext cx="12192000" cy="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8" name="直線コネクタ 28"/>
          <p:cNvCxnSpPr>
            <a:cxnSpLocks noChangeShapeType="1"/>
          </p:cNvCxnSpPr>
          <p:nvPr userDrawn="1"/>
        </p:nvCxnSpPr>
        <p:spPr bwMode="auto">
          <a:xfrm rot="5400000">
            <a:off x="-320724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19" name="直線コネクタ 32"/>
          <p:cNvCxnSpPr>
            <a:cxnSpLocks noChangeShapeType="1"/>
          </p:cNvCxnSpPr>
          <p:nvPr userDrawn="1"/>
        </p:nvCxnSpPr>
        <p:spPr bwMode="auto">
          <a:xfrm rot="5400000">
            <a:off x="845676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20" name="直線コネクタ 34"/>
          <p:cNvCxnSpPr>
            <a:cxnSpLocks noChangeShapeType="1"/>
          </p:cNvCxnSpPr>
          <p:nvPr userDrawn="1"/>
        </p:nvCxnSpPr>
        <p:spPr bwMode="auto">
          <a:xfrm rot="5400000">
            <a:off x="-29124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21" name="直線コネクタ 35"/>
          <p:cNvCxnSpPr>
            <a:cxnSpLocks noChangeShapeType="1"/>
          </p:cNvCxnSpPr>
          <p:nvPr userDrawn="1"/>
        </p:nvCxnSpPr>
        <p:spPr bwMode="auto">
          <a:xfrm rot="5400000">
            <a:off x="554076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cxnSp>
        <p:nvCxnSpPr>
          <p:cNvPr id="22" name="直線コネクタ 34"/>
          <p:cNvCxnSpPr>
            <a:cxnSpLocks noChangeShapeType="1"/>
          </p:cNvCxnSpPr>
          <p:nvPr userDrawn="1"/>
        </p:nvCxnSpPr>
        <p:spPr bwMode="auto">
          <a:xfrm rot="5400000">
            <a:off x="2624760" y="3428040"/>
            <a:ext cx="6858000" cy="1920"/>
          </a:xfrm>
          <a:prstGeom prst="line">
            <a:avLst/>
          </a:prstGeom>
          <a:noFill/>
          <a:ln w="9525" algn="ctr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</p:cxnSp>
      <p:sp>
        <p:nvSpPr>
          <p:cNvPr id="23" name="テキスト プレースホルダ 1">
            <a:extLst>
              <a:ext uri="{FF2B5EF4-FFF2-40B4-BE49-F238E27FC236}">
                <a16:creationId xmlns:a16="http://schemas.microsoft.com/office/drawing/2014/main" id="{10DAFEE8-5E71-443B-94B2-F1D9F62C3D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FFFF99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5 x 4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69497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 1">
            <a:extLst>
              <a:ext uri="{FF2B5EF4-FFF2-40B4-BE49-F238E27FC236}">
                <a16:creationId xmlns:a16="http://schemas.microsoft.com/office/drawing/2014/main" id="{3D7EA3EB-E659-440E-8BFE-79832DAE55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Logos</a:t>
            </a:r>
            <a:endParaRPr lang="ja-JP" altLang="en-US" dirty="0"/>
          </a:p>
        </p:txBody>
      </p:sp>
      <p:pic>
        <p:nvPicPr>
          <p:cNvPr id="15" name="Picture 8" descr="大阪大学医学部附属病院">
            <a:extLst>
              <a:ext uri="{FF2B5EF4-FFF2-40B4-BE49-F238E27FC236}">
                <a16:creationId xmlns:a16="http://schemas.microsoft.com/office/drawing/2014/main" id="{9E67F1AA-0E55-4AF6-A5F5-BCA9339AE2E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700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2818"/>
          <a:stretch/>
        </p:blipFill>
        <p:spPr bwMode="auto">
          <a:xfrm>
            <a:off x="7954640" y="3190776"/>
            <a:ext cx="614326" cy="524258"/>
          </a:xfrm>
          <a:prstGeom prst="rect">
            <a:avLst/>
          </a:prstGeom>
          <a:noFill/>
          <a:effectLst>
            <a:glow rad="101600">
              <a:schemeClr val="bg1">
                <a:alpha val="80000"/>
              </a:schemeClr>
            </a:glo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クリックすると新しいウィンドウで開きます">
            <a:extLst>
              <a:ext uri="{FF2B5EF4-FFF2-40B4-BE49-F238E27FC236}">
                <a16:creationId xmlns:a16="http://schemas.microsoft.com/office/drawing/2014/main" id="{DAC580CF-92F1-409E-B1F4-34F2BA09D5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630" y="4036706"/>
            <a:ext cx="730833" cy="51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1C6A5AB-BD0C-45D2-AB60-E110481650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67540" y="687756"/>
            <a:ext cx="6477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17" descr="TMUlogo">
            <a:extLst>
              <a:ext uri="{FF2B5EF4-FFF2-40B4-BE49-F238E27FC236}">
                <a16:creationId xmlns:a16="http://schemas.microsoft.com/office/drawing/2014/main" id="{F2CAFDF6-5016-4390-8AEE-ECAF24B7B0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562494" y="1335456"/>
            <a:ext cx="608012" cy="712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89ACAC-D985-4E67-9776-DBECC86B80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616440" y="2152124"/>
            <a:ext cx="869951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6">
            <a:extLst>
              <a:ext uri="{FF2B5EF4-FFF2-40B4-BE49-F238E27FC236}">
                <a16:creationId xmlns:a16="http://schemas.microsoft.com/office/drawing/2014/main" id="{D3A1A73C-D7D7-4223-8A34-E4CE41A7326E}"/>
              </a:ext>
            </a:extLst>
          </p:cNvPr>
          <p:cNvSpPr txBox="1"/>
          <p:nvPr userDrawn="1"/>
        </p:nvSpPr>
        <p:spPr>
          <a:xfrm>
            <a:off x="3486391" y="696173"/>
            <a:ext cx="4585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University of Tsukuba (not for COG)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E380593F-C830-4DDF-A117-BF87C8DEA724}"/>
              </a:ext>
            </a:extLst>
          </p:cNvPr>
          <p:cNvSpPr txBox="1"/>
          <p:nvPr userDrawn="1"/>
        </p:nvSpPr>
        <p:spPr>
          <a:xfrm>
            <a:off x="3495948" y="1411991"/>
            <a:ext cx="3294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Tokyo Medical University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D4136EA9-1B85-4A05-9900-A849E0100392}"/>
              </a:ext>
            </a:extLst>
          </p:cNvPr>
          <p:cNvSpPr txBox="1"/>
          <p:nvPr userDrawn="1"/>
        </p:nvSpPr>
        <p:spPr>
          <a:xfrm>
            <a:off x="3637265" y="2168624"/>
            <a:ext cx="743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COG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EEE6F83-7CFF-4979-AE2F-AF96B93A511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449" y="2896678"/>
            <a:ext cx="1086942" cy="529314"/>
          </a:xfrm>
          <a:prstGeom prst="rect">
            <a:avLst/>
          </a:prstGeom>
        </p:spPr>
      </p:pic>
      <p:sp>
        <p:nvSpPr>
          <p:cNvPr id="24" name="TextBox 10">
            <a:extLst>
              <a:ext uri="{FF2B5EF4-FFF2-40B4-BE49-F238E27FC236}">
                <a16:creationId xmlns:a16="http://schemas.microsoft.com/office/drawing/2014/main" id="{6801DB00-57D6-4E7E-861B-CE0AE79DAC67}"/>
              </a:ext>
            </a:extLst>
          </p:cNvPr>
          <p:cNvSpPr txBox="1"/>
          <p:nvPr userDrawn="1"/>
        </p:nvSpPr>
        <p:spPr>
          <a:xfrm>
            <a:off x="3637265" y="2902444"/>
            <a:ext cx="3171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Kano Lab, Univ. Tsukuba</a:t>
            </a:r>
          </a:p>
        </p:txBody>
      </p:sp>
      <p:pic>
        <p:nvPicPr>
          <p:cNvPr id="25" name="Picture 24" descr="æ¨ªæ²³é»æ©æ ªå¼ä¼ç¤¾">
            <a:extLst>
              <a:ext uri="{FF2B5EF4-FFF2-40B4-BE49-F238E27FC236}">
                <a16:creationId xmlns:a16="http://schemas.microsoft.com/office/drawing/2014/main" id="{395D0CC4-F352-4DA1-9BCC-978050FF447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9059" b="60471" l="5219" r="95455">
                        <a14:foregroundMark x1="18182" y1="44941" x2="18182" y2="44941"/>
                        <a14:foregroundMark x1="23401" y1="47059" x2="23401" y2="47059"/>
                        <a14:foregroundMark x1="34512" y1="44706" x2="34512" y2="44706"/>
                        <a14:foregroundMark x1="11616" y1="44706" x2="11616" y2="44706"/>
                        <a14:foregroundMark x1="5387" y1="45882" x2="5387" y2="45882"/>
                        <a14:foregroundMark x1="41919" y1="47059" x2="41919" y2="47059"/>
                        <a14:foregroundMark x1="53535" y1="46824" x2="53535" y2="46824"/>
                        <a14:foregroundMark x1="72054" y1="49176" x2="72054" y2="49176"/>
                        <a14:foregroundMark x1="88552" y1="51059" x2="88552" y2="51059"/>
                        <a14:foregroundMark x1="92424" y1="47294" x2="92424" y2="47294"/>
                        <a14:foregroundMark x1="95455" y1="50824" x2="95455" y2="50824"/>
                        <a14:foregroundMark x1="69360" y1="47529" x2="69360" y2="475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823" b="36824"/>
          <a:stretch/>
        </p:blipFill>
        <p:spPr bwMode="auto">
          <a:xfrm>
            <a:off x="1947337" y="5795566"/>
            <a:ext cx="1838325" cy="346620"/>
          </a:xfrm>
          <a:prstGeom prst="rect">
            <a:avLst/>
          </a:prstGeom>
          <a:noFill/>
          <a:effectLst>
            <a:glow rad="381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ã·ã°ãåæ©ã®ã­ã´">
            <a:extLst>
              <a:ext uri="{FF2B5EF4-FFF2-40B4-BE49-F238E27FC236}">
                <a16:creationId xmlns:a16="http://schemas.microsoft.com/office/drawing/2014/main" id="{F41DE0BC-9F71-4297-B5A9-F7A6E69EC0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665" y="4842897"/>
            <a:ext cx="13716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 descr="æ ªå¼ä¼ç¤¾ã¹ã«ã¤ãã¯ãã­ã¸ã¼">
            <a:extLst>
              <a:ext uri="{FF2B5EF4-FFF2-40B4-BE49-F238E27FC236}">
                <a16:creationId xmlns:a16="http://schemas.microsoft.com/office/drawing/2014/main" id="{690D33BF-045B-4B3A-A209-D51A8A651CA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075" y="3713346"/>
            <a:ext cx="14668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14">
            <a:extLst>
              <a:ext uri="{FF2B5EF4-FFF2-40B4-BE49-F238E27FC236}">
                <a16:creationId xmlns:a16="http://schemas.microsoft.com/office/drawing/2014/main" id="{89636F94-9066-41F8-B490-431FD402D931}"/>
              </a:ext>
            </a:extLst>
          </p:cNvPr>
          <p:cNvSpPr txBox="1"/>
          <p:nvPr userDrawn="1"/>
        </p:nvSpPr>
        <p:spPr>
          <a:xfrm>
            <a:off x="3717621" y="3787830"/>
            <a:ext cx="20824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Sky Technology</a:t>
            </a:r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93FC7F7E-083D-470C-B0FB-3F7EDBB3ED58}"/>
              </a:ext>
            </a:extLst>
          </p:cNvPr>
          <p:cNvSpPr txBox="1"/>
          <p:nvPr userDrawn="1"/>
        </p:nvSpPr>
        <p:spPr>
          <a:xfrm>
            <a:off x="3870021" y="4965008"/>
            <a:ext cx="1558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OptoSigma</a:t>
            </a: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latin typeface="+mj-lt"/>
              <a:ea typeface="+mn-ea"/>
              <a:cs typeface="Arial" panose="020B0604020202020204" pitchFamily="34" charset="0"/>
            </a:endParaRPr>
          </a:p>
        </p:txBody>
      </p:sp>
      <p:sp>
        <p:nvSpPr>
          <p:cNvPr id="30" name="TextBox 16">
            <a:extLst>
              <a:ext uri="{FF2B5EF4-FFF2-40B4-BE49-F238E27FC236}">
                <a16:creationId xmlns:a16="http://schemas.microsoft.com/office/drawing/2014/main" id="{7343C9A5-34FE-43BA-A047-A4AD43A13A90}"/>
              </a:ext>
            </a:extLst>
          </p:cNvPr>
          <p:cNvSpPr txBox="1"/>
          <p:nvPr userDrawn="1"/>
        </p:nvSpPr>
        <p:spPr>
          <a:xfrm>
            <a:off x="3870021" y="5680521"/>
            <a:ext cx="14127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Yokogawa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93CE1E69-C7D8-408E-B0BA-B6D93104C2EF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883" y="1606338"/>
            <a:ext cx="2102780" cy="444144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88272AA-A20B-4D39-8198-91F5ACE13B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967262" y="2425058"/>
            <a:ext cx="1817932" cy="368531"/>
            <a:chOff x="2800" y="1375"/>
            <a:chExt cx="809" cy="16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FD784E87-E0D2-477B-B579-317CB284B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00" y="1375"/>
              <a:ext cx="154" cy="154"/>
            </a:xfrm>
            <a:custGeom>
              <a:avLst/>
              <a:gdLst>
                <a:gd name="T0" fmla="*/ 1060 w 1060"/>
                <a:gd name="T1" fmla="*/ 182 h 1062"/>
                <a:gd name="T2" fmla="*/ 621 w 1060"/>
                <a:gd name="T3" fmla="*/ 0 h 1062"/>
                <a:gd name="T4" fmla="*/ 0 w 1060"/>
                <a:gd name="T5" fmla="*/ 621 h 1062"/>
                <a:gd name="T6" fmla="*/ 184 w 1060"/>
                <a:gd name="T7" fmla="*/ 1062 h 1062"/>
                <a:gd name="T8" fmla="*/ 1060 w 1060"/>
                <a:gd name="T9" fmla="*/ 182 h 1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0" h="1062">
                  <a:moveTo>
                    <a:pt x="1060" y="182"/>
                  </a:moveTo>
                  <a:cubicBezTo>
                    <a:pt x="948" y="70"/>
                    <a:pt x="793" y="0"/>
                    <a:pt x="621" y="0"/>
                  </a:cubicBezTo>
                  <a:cubicBezTo>
                    <a:pt x="278" y="0"/>
                    <a:pt x="0" y="278"/>
                    <a:pt x="0" y="621"/>
                  </a:cubicBezTo>
                  <a:cubicBezTo>
                    <a:pt x="0" y="793"/>
                    <a:pt x="70" y="949"/>
                    <a:pt x="184" y="1062"/>
                  </a:cubicBezTo>
                  <a:lnTo>
                    <a:pt x="1060" y="182"/>
                  </a:lnTo>
                </a:path>
              </a:pathLst>
            </a:custGeom>
            <a:solidFill>
              <a:srgbClr val="173E7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5366AB22-7A39-4A62-8B25-2A6D8FD477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36" y="1477"/>
              <a:ext cx="116" cy="58"/>
            </a:xfrm>
            <a:custGeom>
              <a:avLst/>
              <a:gdLst>
                <a:gd name="T0" fmla="*/ 58 w 116"/>
                <a:gd name="T1" fmla="*/ 0 h 58"/>
                <a:gd name="T2" fmla="*/ 0 w 116"/>
                <a:gd name="T3" fmla="*/ 58 h 58"/>
                <a:gd name="T4" fmla="*/ 116 w 116"/>
                <a:gd name="T5" fmla="*/ 58 h 58"/>
                <a:gd name="T6" fmla="*/ 58 w 116"/>
                <a:gd name="T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58">
                  <a:moveTo>
                    <a:pt x="58" y="0"/>
                  </a:moveTo>
                  <a:lnTo>
                    <a:pt x="0" y="58"/>
                  </a:lnTo>
                  <a:lnTo>
                    <a:pt x="116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738656C9-C916-48C1-9F94-8C2A34254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02" y="1410"/>
              <a:ext cx="118" cy="118"/>
            </a:xfrm>
            <a:custGeom>
              <a:avLst/>
              <a:gdLst>
                <a:gd name="T0" fmla="*/ 0 w 118"/>
                <a:gd name="T1" fmla="*/ 59 h 118"/>
                <a:gd name="T2" fmla="*/ 58 w 118"/>
                <a:gd name="T3" fmla="*/ 0 h 118"/>
                <a:gd name="T4" fmla="*/ 118 w 118"/>
                <a:gd name="T5" fmla="*/ 60 h 118"/>
                <a:gd name="T6" fmla="*/ 59 w 118"/>
                <a:gd name="T7" fmla="*/ 118 h 118"/>
                <a:gd name="T8" fmla="*/ 0 w 118"/>
                <a:gd name="T9" fmla="*/ 5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18">
                  <a:moveTo>
                    <a:pt x="0" y="59"/>
                  </a:moveTo>
                  <a:lnTo>
                    <a:pt x="58" y="0"/>
                  </a:lnTo>
                  <a:lnTo>
                    <a:pt x="118" y="60"/>
                  </a:lnTo>
                  <a:lnTo>
                    <a:pt x="59" y="118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55AFB8D5-1007-4493-B5FE-F1217E983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2" y="1410"/>
              <a:ext cx="116" cy="125"/>
            </a:xfrm>
            <a:custGeom>
              <a:avLst/>
              <a:gdLst>
                <a:gd name="T0" fmla="*/ 116 w 116"/>
                <a:gd name="T1" fmla="*/ 0 h 125"/>
                <a:gd name="T2" fmla="*/ 0 w 116"/>
                <a:gd name="T3" fmla="*/ 0 h 125"/>
                <a:gd name="T4" fmla="*/ 0 w 116"/>
                <a:gd name="T5" fmla="*/ 7 h 125"/>
                <a:gd name="T6" fmla="*/ 48 w 116"/>
                <a:gd name="T7" fmla="*/ 7 h 125"/>
                <a:gd name="T8" fmla="*/ 48 w 116"/>
                <a:gd name="T9" fmla="*/ 125 h 125"/>
                <a:gd name="T10" fmla="*/ 70 w 116"/>
                <a:gd name="T11" fmla="*/ 125 h 125"/>
                <a:gd name="T12" fmla="*/ 70 w 116"/>
                <a:gd name="T13" fmla="*/ 7 h 125"/>
                <a:gd name="T14" fmla="*/ 116 w 116"/>
                <a:gd name="T15" fmla="*/ 7 h 125"/>
                <a:gd name="T16" fmla="*/ 116 w 116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25">
                  <a:moveTo>
                    <a:pt x="116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48" y="7"/>
                  </a:lnTo>
                  <a:lnTo>
                    <a:pt x="48" y="125"/>
                  </a:lnTo>
                  <a:lnTo>
                    <a:pt x="70" y="125"/>
                  </a:lnTo>
                  <a:lnTo>
                    <a:pt x="70" y="7"/>
                  </a:lnTo>
                  <a:lnTo>
                    <a:pt x="116" y="7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EB9937C8-BDAC-4F04-9DA2-CA3EBEE65E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35" y="1405"/>
              <a:ext cx="128" cy="133"/>
            </a:xfrm>
            <a:custGeom>
              <a:avLst/>
              <a:gdLst>
                <a:gd name="T0" fmla="*/ 442 w 884"/>
                <a:gd name="T1" fmla="*/ 0 h 920"/>
                <a:gd name="T2" fmla="*/ 0 w 884"/>
                <a:gd name="T3" fmla="*/ 460 h 920"/>
                <a:gd name="T4" fmla="*/ 442 w 884"/>
                <a:gd name="T5" fmla="*/ 920 h 920"/>
                <a:gd name="T6" fmla="*/ 884 w 884"/>
                <a:gd name="T7" fmla="*/ 460 h 920"/>
                <a:gd name="T8" fmla="*/ 442 w 884"/>
                <a:gd name="T9" fmla="*/ 0 h 920"/>
                <a:gd name="T10" fmla="*/ 443 w 884"/>
                <a:gd name="T11" fmla="*/ 869 h 920"/>
                <a:gd name="T12" fmla="*/ 170 w 884"/>
                <a:gd name="T13" fmla="*/ 459 h 920"/>
                <a:gd name="T14" fmla="*/ 443 w 884"/>
                <a:gd name="T15" fmla="*/ 49 h 920"/>
                <a:gd name="T16" fmla="*/ 717 w 884"/>
                <a:gd name="T17" fmla="*/ 459 h 920"/>
                <a:gd name="T18" fmla="*/ 443 w 884"/>
                <a:gd name="T19" fmla="*/ 869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4" h="920">
                  <a:moveTo>
                    <a:pt x="442" y="0"/>
                  </a:moveTo>
                  <a:cubicBezTo>
                    <a:pt x="196" y="0"/>
                    <a:pt x="0" y="210"/>
                    <a:pt x="0" y="460"/>
                  </a:cubicBezTo>
                  <a:cubicBezTo>
                    <a:pt x="0" y="711"/>
                    <a:pt x="196" y="920"/>
                    <a:pt x="442" y="920"/>
                  </a:cubicBezTo>
                  <a:cubicBezTo>
                    <a:pt x="688" y="920"/>
                    <a:pt x="884" y="711"/>
                    <a:pt x="884" y="460"/>
                  </a:cubicBezTo>
                  <a:cubicBezTo>
                    <a:pt x="884" y="210"/>
                    <a:pt x="688" y="0"/>
                    <a:pt x="442" y="0"/>
                  </a:cubicBezTo>
                  <a:close/>
                  <a:moveTo>
                    <a:pt x="443" y="869"/>
                  </a:moveTo>
                  <a:cubicBezTo>
                    <a:pt x="281" y="869"/>
                    <a:pt x="170" y="694"/>
                    <a:pt x="170" y="459"/>
                  </a:cubicBezTo>
                  <a:cubicBezTo>
                    <a:pt x="170" y="223"/>
                    <a:pt x="281" y="49"/>
                    <a:pt x="443" y="49"/>
                  </a:cubicBezTo>
                  <a:cubicBezTo>
                    <a:pt x="606" y="49"/>
                    <a:pt x="717" y="223"/>
                    <a:pt x="717" y="459"/>
                  </a:cubicBezTo>
                  <a:cubicBezTo>
                    <a:pt x="717" y="694"/>
                    <a:pt x="606" y="869"/>
                    <a:pt x="443" y="869"/>
                  </a:cubicBezTo>
                </a:path>
              </a:pathLst>
            </a:custGeom>
            <a:solidFill>
              <a:srgbClr val="173E7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B9EA0B8A-7358-4842-8A4E-C82B457404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75" y="1409"/>
              <a:ext cx="123" cy="130"/>
            </a:xfrm>
            <a:custGeom>
              <a:avLst/>
              <a:gdLst>
                <a:gd name="T0" fmla="*/ 99 w 123"/>
                <a:gd name="T1" fmla="*/ 0 h 130"/>
                <a:gd name="T2" fmla="*/ 63 w 123"/>
                <a:gd name="T3" fmla="*/ 86 h 130"/>
                <a:gd name="T4" fmla="*/ 26 w 123"/>
                <a:gd name="T5" fmla="*/ 1 h 130"/>
                <a:gd name="T6" fmla="*/ 0 w 123"/>
                <a:gd name="T7" fmla="*/ 1 h 130"/>
                <a:gd name="T8" fmla="*/ 0 w 123"/>
                <a:gd name="T9" fmla="*/ 127 h 130"/>
                <a:gd name="T10" fmla="*/ 10 w 123"/>
                <a:gd name="T11" fmla="*/ 127 h 130"/>
                <a:gd name="T12" fmla="*/ 10 w 123"/>
                <a:gd name="T13" fmla="*/ 25 h 130"/>
                <a:gd name="T14" fmla="*/ 57 w 123"/>
                <a:gd name="T15" fmla="*/ 130 h 130"/>
                <a:gd name="T16" fmla="*/ 100 w 123"/>
                <a:gd name="T17" fmla="*/ 24 h 130"/>
                <a:gd name="T18" fmla="*/ 100 w 123"/>
                <a:gd name="T19" fmla="*/ 125 h 130"/>
                <a:gd name="T20" fmla="*/ 123 w 123"/>
                <a:gd name="T21" fmla="*/ 125 h 130"/>
                <a:gd name="T22" fmla="*/ 123 w 123"/>
                <a:gd name="T23" fmla="*/ 0 h 130"/>
                <a:gd name="T24" fmla="*/ 99 w 123"/>
                <a:gd name="T2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3" h="130">
                  <a:moveTo>
                    <a:pt x="99" y="0"/>
                  </a:moveTo>
                  <a:lnTo>
                    <a:pt x="63" y="86"/>
                  </a:lnTo>
                  <a:lnTo>
                    <a:pt x="26" y="1"/>
                  </a:lnTo>
                  <a:lnTo>
                    <a:pt x="0" y="1"/>
                  </a:lnTo>
                  <a:lnTo>
                    <a:pt x="0" y="127"/>
                  </a:lnTo>
                  <a:lnTo>
                    <a:pt x="10" y="127"/>
                  </a:lnTo>
                  <a:lnTo>
                    <a:pt x="10" y="25"/>
                  </a:lnTo>
                  <a:lnTo>
                    <a:pt x="57" y="130"/>
                  </a:lnTo>
                  <a:lnTo>
                    <a:pt x="100" y="24"/>
                  </a:lnTo>
                  <a:lnTo>
                    <a:pt x="100" y="125"/>
                  </a:lnTo>
                  <a:lnTo>
                    <a:pt x="123" y="125"/>
                  </a:lnTo>
                  <a:lnTo>
                    <a:pt x="123" y="0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AF976CE1-3042-4378-B911-65A0B8770A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14" y="1409"/>
              <a:ext cx="76" cy="127"/>
            </a:xfrm>
            <a:custGeom>
              <a:avLst/>
              <a:gdLst>
                <a:gd name="T0" fmla="*/ 76 w 76"/>
                <a:gd name="T1" fmla="*/ 8 h 127"/>
                <a:gd name="T2" fmla="*/ 76 w 76"/>
                <a:gd name="T3" fmla="*/ 0 h 127"/>
                <a:gd name="T4" fmla="*/ 0 w 76"/>
                <a:gd name="T5" fmla="*/ 0 h 127"/>
                <a:gd name="T6" fmla="*/ 0 w 76"/>
                <a:gd name="T7" fmla="*/ 127 h 127"/>
                <a:gd name="T8" fmla="*/ 76 w 76"/>
                <a:gd name="T9" fmla="*/ 127 h 127"/>
                <a:gd name="T10" fmla="*/ 76 w 76"/>
                <a:gd name="T11" fmla="*/ 118 h 127"/>
                <a:gd name="T12" fmla="*/ 23 w 76"/>
                <a:gd name="T13" fmla="*/ 118 h 127"/>
                <a:gd name="T14" fmla="*/ 23 w 76"/>
                <a:gd name="T15" fmla="*/ 65 h 127"/>
                <a:gd name="T16" fmla="*/ 73 w 76"/>
                <a:gd name="T17" fmla="*/ 65 h 127"/>
                <a:gd name="T18" fmla="*/ 73 w 76"/>
                <a:gd name="T19" fmla="*/ 56 h 127"/>
                <a:gd name="T20" fmla="*/ 23 w 76"/>
                <a:gd name="T21" fmla="*/ 56 h 127"/>
                <a:gd name="T22" fmla="*/ 23 w 76"/>
                <a:gd name="T23" fmla="*/ 8 h 127"/>
                <a:gd name="T24" fmla="*/ 76 w 76"/>
                <a:gd name="T25" fmla="*/ 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127">
                  <a:moveTo>
                    <a:pt x="76" y="8"/>
                  </a:moveTo>
                  <a:lnTo>
                    <a:pt x="76" y="0"/>
                  </a:lnTo>
                  <a:lnTo>
                    <a:pt x="0" y="0"/>
                  </a:lnTo>
                  <a:lnTo>
                    <a:pt x="0" y="127"/>
                  </a:lnTo>
                  <a:lnTo>
                    <a:pt x="76" y="127"/>
                  </a:lnTo>
                  <a:lnTo>
                    <a:pt x="76" y="118"/>
                  </a:lnTo>
                  <a:lnTo>
                    <a:pt x="23" y="118"/>
                  </a:lnTo>
                  <a:lnTo>
                    <a:pt x="23" y="65"/>
                  </a:lnTo>
                  <a:lnTo>
                    <a:pt x="73" y="65"/>
                  </a:lnTo>
                  <a:lnTo>
                    <a:pt x="73" y="56"/>
                  </a:lnTo>
                  <a:lnTo>
                    <a:pt x="23" y="56"/>
                  </a:lnTo>
                  <a:lnTo>
                    <a:pt x="23" y="8"/>
                  </a:lnTo>
                  <a:lnTo>
                    <a:pt x="76" y="8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336B2297-BD31-4777-844B-998DE80780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97" y="1409"/>
              <a:ext cx="112" cy="127"/>
            </a:xfrm>
            <a:custGeom>
              <a:avLst/>
              <a:gdLst>
                <a:gd name="T0" fmla="*/ 0 w 112"/>
                <a:gd name="T1" fmla="*/ 0 h 127"/>
                <a:gd name="T2" fmla="*/ 44 w 112"/>
                <a:gd name="T3" fmla="*/ 62 h 127"/>
                <a:gd name="T4" fmla="*/ 44 w 112"/>
                <a:gd name="T5" fmla="*/ 127 h 127"/>
                <a:gd name="T6" fmla="*/ 68 w 112"/>
                <a:gd name="T7" fmla="*/ 127 h 127"/>
                <a:gd name="T8" fmla="*/ 68 w 112"/>
                <a:gd name="T9" fmla="*/ 62 h 127"/>
                <a:gd name="T10" fmla="*/ 112 w 112"/>
                <a:gd name="T11" fmla="*/ 0 h 127"/>
                <a:gd name="T12" fmla="*/ 98 w 112"/>
                <a:gd name="T13" fmla="*/ 0 h 127"/>
                <a:gd name="T14" fmla="*/ 63 w 112"/>
                <a:gd name="T15" fmla="*/ 51 h 127"/>
                <a:gd name="T16" fmla="*/ 28 w 112"/>
                <a:gd name="T17" fmla="*/ 0 h 127"/>
                <a:gd name="T18" fmla="*/ 0 w 112"/>
                <a:gd name="T1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27">
                  <a:moveTo>
                    <a:pt x="0" y="0"/>
                  </a:moveTo>
                  <a:lnTo>
                    <a:pt x="44" y="62"/>
                  </a:lnTo>
                  <a:lnTo>
                    <a:pt x="44" y="127"/>
                  </a:lnTo>
                  <a:lnTo>
                    <a:pt x="68" y="127"/>
                  </a:lnTo>
                  <a:lnTo>
                    <a:pt x="68" y="62"/>
                  </a:lnTo>
                  <a:lnTo>
                    <a:pt x="112" y="0"/>
                  </a:lnTo>
                  <a:lnTo>
                    <a:pt x="98" y="0"/>
                  </a:lnTo>
                  <a:lnTo>
                    <a:pt x="63" y="51"/>
                  </a:lnTo>
                  <a:lnTo>
                    <a:pt x="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5pPr>
              <a:lvl6pPr marL="22860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6pPr>
              <a:lvl7pPr marL="27432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7pPr>
              <a:lvl8pPr marL="32004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8pPr>
              <a:lvl9pPr marL="3657600" algn="l" defTabSz="914400" rtl="0" eaLnBrk="1" latinLnBrk="0" hangingPunct="1">
                <a:defRPr kumimoji="1" kern="1200">
                  <a:solidFill>
                    <a:schemeClr val="tx1"/>
                  </a:solidFill>
                  <a:latin typeface="Arial" pitchFamily="34" charset="0"/>
                  <a:ea typeface="ＭＳ Ｐゴシック" pitchFamily="50" charset="-128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endParaRPr>
            </a:p>
          </p:txBody>
        </p:sp>
      </p:grpSp>
      <p:sp>
        <p:nvSpPr>
          <p:cNvPr id="41" name="TextBox 8">
            <a:extLst>
              <a:ext uri="{FF2B5EF4-FFF2-40B4-BE49-F238E27FC236}">
                <a16:creationId xmlns:a16="http://schemas.microsoft.com/office/drawing/2014/main" id="{61710BE8-A1D2-44BD-9249-3ECAE4EE4AAA}"/>
              </a:ext>
            </a:extLst>
          </p:cNvPr>
          <p:cNvSpPr txBox="1"/>
          <p:nvPr userDrawn="1"/>
        </p:nvSpPr>
        <p:spPr>
          <a:xfrm>
            <a:off x="8770674" y="3195159"/>
            <a:ext cx="2261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Osaka University</a:t>
            </a:r>
          </a:p>
        </p:txBody>
      </p:sp>
      <p:sp>
        <p:nvSpPr>
          <p:cNvPr id="42" name="TextBox 8">
            <a:extLst>
              <a:ext uri="{FF2B5EF4-FFF2-40B4-BE49-F238E27FC236}">
                <a16:creationId xmlns:a16="http://schemas.microsoft.com/office/drawing/2014/main" id="{638A4B9F-7CB8-4C82-AD14-C6AC1D8BFEF1}"/>
              </a:ext>
            </a:extLst>
          </p:cNvPr>
          <p:cNvSpPr txBox="1"/>
          <p:nvPr userDrawn="1"/>
        </p:nvSpPr>
        <p:spPr>
          <a:xfrm>
            <a:off x="8849438" y="3997158"/>
            <a:ext cx="30185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Chang Gung University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B8A2396-F959-47D2-B396-D9D5B281E77D}"/>
              </a:ext>
            </a:extLst>
          </p:cNvPr>
          <p:cNvGrpSpPr/>
          <p:nvPr userDrawn="1"/>
        </p:nvGrpSpPr>
        <p:grpSpPr>
          <a:xfrm>
            <a:off x="7796903" y="4965008"/>
            <a:ext cx="1040657" cy="624394"/>
            <a:chOff x="3505200" y="3381598"/>
            <a:chExt cx="3048000" cy="1828800"/>
          </a:xfrm>
        </p:grpSpPr>
        <p:pic>
          <p:nvPicPr>
            <p:cNvPr id="44" name="Picture 2" descr="Image result for 花王 ロゴ">
              <a:extLst>
                <a:ext uri="{FF2B5EF4-FFF2-40B4-BE49-F238E27FC236}">
                  <a16:creationId xmlns:a16="http://schemas.microsoft.com/office/drawing/2014/main" id="{300720BF-7CE9-49B2-B75C-592A08243B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2" descr="Image result for 花王 ロゴ">
              <a:extLst>
                <a:ext uri="{FF2B5EF4-FFF2-40B4-BE49-F238E27FC236}">
                  <a16:creationId xmlns:a16="http://schemas.microsoft.com/office/drawing/2014/main" id="{A98D6645-7E39-4B9E-AD1F-6DD0119CAE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2" descr="Image result for 花王 ロゴ">
              <a:extLst>
                <a:ext uri="{FF2B5EF4-FFF2-40B4-BE49-F238E27FC236}">
                  <a16:creationId xmlns:a16="http://schemas.microsoft.com/office/drawing/2014/main" id="{A598A45C-516D-4B8F-B0B0-C49C2BFC6D7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2" descr="Image result for 花王 ロゴ">
              <a:extLst>
                <a:ext uri="{FF2B5EF4-FFF2-40B4-BE49-F238E27FC236}">
                  <a16:creationId xmlns:a16="http://schemas.microsoft.com/office/drawing/2014/main" id="{D2BCC962-BB7D-44C3-86BB-9C1F596740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花王 ロゴ">
              <a:extLst>
                <a:ext uri="{FF2B5EF4-FFF2-40B4-BE49-F238E27FC236}">
                  <a16:creationId xmlns:a16="http://schemas.microsoft.com/office/drawing/2014/main" id="{70CFDBC6-1EAB-4585-B34F-634A02DBC6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000" b="20000"/>
            <a:stretch/>
          </p:blipFill>
          <p:spPr bwMode="auto">
            <a:xfrm>
              <a:off x="3505200" y="3381598"/>
              <a:ext cx="30480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TextBox 8">
            <a:extLst>
              <a:ext uri="{FF2B5EF4-FFF2-40B4-BE49-F238E27FC236}">
                <a16:creationId xmlns:a16="http://schemas.microsoft.com/office/drawing/2014/main" id="{A6AC4D7B-BD2B-4D8F-8F89-3F5584BB8BB7}"/>
              </a:ext>
            </a:extLst>
          </p:cNvPr>
          <p:cNvSpPr txBox="1"/>
          <p:nvPr userDrawn="1"/>
        </p:nvSpPr>
        <p:spPr>
          <a:xfrm>
            <a:off x="8991600" y="5067032"/>
            <a:ext cx="64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n-ea"/>
                <a:cs typeface="Arial" panose="020B0604020202020204" pitchFamily="34" charset="0"/>
              </a:rPr>
              <a:t>Kao</a:t>
            </a:r>
          </a:p>
        </p:txBody>
      </p:sp>
    </p:spTree>
    <p:extLst>
      <p:ext uri="{BB962C8B-B14F-4D97-AF65-F5344CB8AC3E}">
        <p14:creationId xmlns:p14="http://schemas.microsoft.com/office/powerpoint/2010/main" val="17858641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950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l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2"/>
            <a:ext cx="1862168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Slide title</a:t>
            </a:r>
            <a:endParaRPr lang="ja-JP" alt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1FD5F17-B80E-4F8F-89A5-C31E7FBC2E9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1146631" y="476223"/>
            <a:ext cx="414337" cy="560388"/>
            <a:chOff x="5617" y="335"/>
            <a:chExt cx="288" cy="389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F01E813-011A-41C7-96B7-079FA37F46A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680000">
              <a:off x="5618" y="385"/>
              <a:ext cx="288" cy="291"/>
            </a:xfrm>
            <a:prstGeom prst="ellipse">
              <a:avLst/>
            </a:prstGeom>
            <a:noFill/>
            <a:ln w="36720">
              <a:solidFill>
                <a:srgbClr val="00FF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buFont typeface="StarSymbol"/>
                <a:buNone/>
              </a:pPr>
              <a:endParaRPr kumimoji="0" lang="ja-JP" altLang="en-US">
                <a:latin typeface="Times New Roman" pitchFamily="18" charset="0"/>
              </a:endParaRPr>
            </a:p>
          </p:txBody>
        </p:sp>
        <p:sp>
          <p:nvSpPr>
            <p:cNvPr id="14" name="Line 5">
              <a:extLst>
                <a:ext uri="{FF2B5EF4-FFF2-40B4-BE49-F238E27FC236}">
                  <a16:creationId xmlns:a16="http://schemas.microsoft.com/office/drawing/2014/main" id="{BE40CD81-9D24-45F7-AD4B-CDE7E9C2E40A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H="1" flipV="1">
              <a:off x="5700" y="335"/>
              <a:ext cx="122" cy="391"/>
            </a:xfrm>
            <a:prstGeom prst="line">
              <a:avLst/>
            </a:prstGeom>
            <a:noFill/>
            <a:ln w="36720">
              <a:solidFill>
                <a:srgbClr val="FFFF00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 typeface="StarSymbol" charset="0"/>
                <a:buNone/>
                <a:defRPr/>
              </a:pPr>
              <a:endParaRPr kumimoji="0" lang="ja-JP" altLang="en-US">
                <a:latin typeface="+mn-lt"/>
                <a:ea typeface="+mn-ea"/>
              </a:endParaRPr>
            </a:p>
          </p:txBody>
        </p:sp>
      </p:grpSp>
      <p:pic>
        <p:nvPicPr>
          <p:cNvPr id="15" name="Picture 7">
            <a:extLst>
              <a:ext uri="{FF2B5EF4-FFF2-40B4-BE49-F238E27FC236}">
                <a16:creationId xmlns:a16="http://schemas.microsoft.com/office/drawing/2014/main" id="{10CCCF90-D4BC-43F2-9EFA-67AD120720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87793" y="300011"/>
            <a:ext cx="869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0914A2-DC4D-4640-8960-695888DB2BAD}"/>
              </a:ext>
            </a:extLst>
          </p:cNvPr>
          <p:cNvCxnSpPr/>
          <p:nvPr userDrawn="1"/>
        </p:nvCxnSpPr>
        <p:spPr bwMode="auto">
          <a:xfrm flipH="1">
            <a:off x="11353800" y="356408"/>
            <a:ext cx="838200" cy="401638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04848F-3869-4192-A98E-EB477CEA37B5}"/>
              </a:ext>
            </a:extLst>
          </p:cNvPr>
          <p:cNvCxnSpPr>
            <a:cxnSpLocks/>
          </p:cNvCxnSpPr>
          <p:nvPr userDrawn="1"/>
        </p:nvCxnSpPr>
        <p:spPr bwMode="auto">
          <a:xfrm flipH="1">
            <a:off x="0" y="756417"/>
            <a:ext cx="11353800" cy="0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テキスト プレースホルダ 6">
            <a:extLst>
              <a:ext uri="{FF2B5EF4-FFF2-40B4-BE49-F238E27FC236}">
                <a16:creationId xmlns:a16="http://schemas.microsoft.com/office/drawing/2014/main" id="{64931B32-3A34-48BE-8B2E-AEFB0C6A0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" y="123832"/>
            <a:ext cx="2301391" cy="493081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>
              <a:buNone/>
              <a:defRPr sz="2800" b="1" baseline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</a:lstStyle>
          <a:p>
            <a:pPr lvl="0"/>
            <a:r>
              <a:rPr lang="en-US" altLang="ja-JP" dirty="0"/>
              <a:t>Color wheel</a:t>
            </a:r>
            <a:endParaRPr lang="ja-JP" altLang="en-US" dirty="0"/>
          </a:p>
        </p:txBody>
      </p:sp>
      <p:sp>
        <p:nvSpPr>
          <p:cNvPr id="148" name="円/楕円 12">
            <a:extLst>
              <a:ext uri="{FF2B5EF4-FFF2-40B4-BE49-F238E27FC236}">
                <a16:creationId xmlns:a16="http://schemas.microsoft.com/office/drawing/2014/main" id="{F28C18DB-00AB-43D8-BA98-652F7764A73D}"/>
              </a:ext>
            </a:extLst>
          </p:cNvPr>
          <p:cNvSpPr/>
          <p:nvPr userDrawn="1"/>
        </p:nvSpPr>
        <p:spPr>
          <a:xfrm>
            <a:off x="3535362" y="2631450"/>
            <a:ext cx="260350" cy="261938"/>
          </a:xfrm>
          <a:prstGeom prst="ellipse">
            <a:avLst/>
          </a:prstGeom>
          <a:solidFill>
            <a:srgbClr val="00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49" name="円/楕円 13">
            <a:extLst>
              <a:ext uri="{FF2B5EF4-FFF2-40B4-BE49-F238E27FC236}">
                <a16:creationId xmlns:a16="http://schemas.microsoft.com/office/drawing/2014/main" id="{424F2BC5-0A9B-49CD-B2DB-23B85BC8534C}"/>
              </a:ext>
            </a:extLst>
          </p:cNvPr>
          <p:cNvSpPr/>
          <p:nvPr userDrawn="1"/>
        </p:nvSpPr>
        <p:spPr>
          <a:xfrm>
            <a:off x="7940675" y="2631450"/>
            <a:ext cx="260350" cy="261938"/>
          </a:xfrm>
          <a:prstGeom prst="ellipse">
            <a:avLst/>
          </a:prstGeom>
          <a:solidFill>
            <a:srgbClr val="66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0" name="円/楕円 14">
            <a:extLst>
              <a:ext uri="{FF2B5EF4-FFF2-40B4-BE49-F238E27FC236}">
                <a16:creationId xmlns:a16="http://schemas.microsoft.com/office/drawing/2014/main" id="{8ADF305C-2A25-4DE2-9C2E-6DF20D724500}"/>
              </a:ext>
            </a:extLst>
          </p:cNvPr>
          <p:cNvSpPr/>
          <p:nvPr userDrawn="1"/>
        </p:nvSpPr>
        <p:spPr>
          <a:xfrm>
            <a:off x="7573962" y="2631450"/>
            <a:ext cx="260350" cy="261938"/>
          </a:xfrm>
          <a:prstGeom prst="ellipse">
            <a:avLst/>
          </a:prstGeom>
          <a:solidFill>
            <a:srgbClr val="CC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1" name="円/楕円 15">
            <a:extLst>
              <a:ext uri="{FF2B5EF4-FFF2-40B4-BE49-F238E27FC236}">
                <a16:creationId xmlns:a16="http://schemas.microsoft.com/office/drawing/2014/main" id="{1FA661AA-F55E-4938-B63C-E6F663D5345C}"/>
              </a:ext>
            </a:extLst>
          </p:cNvPr>
          <p:cNvSpPr/>
          <p:nvPr userDrawn="1"/>
        </p:nvSpPr>
        <p:spPr>
          <a:xfrm>
            <a:off x="7207250" y="2631450"/>
            <a:ext cx="260350" cy="261938"/>
          </a:xfrm>
          <a:prstGeom prst="ellipse">
            <a:avLst/>
          </a:prstGeom>
          <a:solidFill>
            <a:srgbClr val="FF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2" name="円/楕円 16">
            <a:extLst>
              <a:ext uri="{FF2B5EF4-FFF2-40B4-BE49-F238E27FC236}">
                <a16:creationId xmlns:a16="http://schemas.microsoft.com/office/drawing/2014/main" id="{B8D15FFE-A616-4E0F-98A5-E5707D9E0C7C}"/>
              </a:ext>
            </a:extLst>
          </p:cNvPr>
          <p:cNvSpPr/>
          <p:nvPr userDrawn="1"/>
        </p:nvSpPr>
        <p:spPr>
          <a:xfrm>
            <a:off x="6838950" y="2631450"/>
            <a:ext cx="261937" cy="261938"/>
          </a:xfrm>
          <a:prstGeom prst="ellipse">
            <a:avLst/>
          </a:prstGeom>
          <a:solidFill>
            <a:srgbClr val="FF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3" name="円/楕円 17">
            <a:extLst>
              <a:ext uri="{FF2B5EF4-FFF2-40B4-BE49-F238E27FC236}">
                <a16:creationId xmlns:a16="http://schemas.microsoft.com/office/drawing/2014/main" id="{F54AA6C6-CD64-48F7-86A2-1C446459D65F}"/>
              </a:ext>
            </a:extLst>
          </p:cNvPr>
          <p:cNvSpPr/>
          <p:nvPr userDrawn="1"/>
        </p:nvSpPr>
        <p:spPr>
          <a:xfrm>
            <a:off x="6472237" y="2631450"/>
            <a:ext cx="260350" cy="261938"/>
          </a:xfrm>
          <a:prstGeom prst="ellipse">
            <a:avLst/>
          </a:prstGeom>
          <a:solidFill>
            <a:srgbClr val="FF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4" name="円/楕円 18">
            <a:extLst>
              <a:ext uri="{FF2B5EF4-FFF2-40B4-BE49-F238E27FC236}">
                <a16:creationId xmlns:a16="http://schemas.microsoft.com/office/drawing/2014/main" id="{F1BA1297-3C95-4B25-8FC7-F163BB57FABE}"/>
              </a:ext>
            </a:extLst>
          </p:cNvPr>
          <p:cNvSpPr/>
          <p:nvPr userDrawn="1"/>
        </p:nvSpPr>
        <p:spPr>
          <a:xfrm>
            <a:off x="6105525" y="2631450"/>
            <a:ext cx="260350" cy="261938"/>
          </a:xfrm>
          <a:prstGeom prst="ellipse">
            <a:avLst/>
          </a:prstGeom>
          <a:solidFill>
            <a:srgbClr val="FF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5" name="円/楕円 19">
            <a:extLst>
              <a:ext uri="{FF2B5EF4-FFF2-40B4-BE49-F238E27FC236}">
                <a16:creationId xmlns:a16="http://schemas.microsoft.com/office/drawing/2014/main" id="{02E028F5-53E3-4CA2-8C4D-8A686CC04BF4}"/>
              </a:ext>
            </a:extLst>
          </p:cNvPr>
          <p:cNvSpPr/>
          <p:nvPr userDrawn="1"/>
        </p:nvSpPr>
        <p:spPr>
          <a:xfrm>
            <a:off x="5737225" y="2631450"/>
            <a:ext cx="261937" cy="261938"/>
          </a:xfrm>
          <a:prstGeom prst="ellipse">
            <a:avLst/>
          </a:prstGeom>
          <a:solidFill>
            <a:srgbClr val="FF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6" name="円/楕円 20">
            <a:extLst>
              <a:ext uri="{FF2B5EF4-FFF2-40B4-BE49-F238E27FC236}">
                <a16:creationId xmlns:a16="http://schemas.microsoft.com/office/drawing/2014/main" id="{85AC4EA9-740E-4A7E-84FB-5BD92BF1582B}"/>
              </a:ext>
            </a:extLst>
          </p:cNvPr>
          <p:cNvSpPr/>
          <p:nvPr userDrawn="1"/>
        </p:nvSpPr>
        <p:spPr>
          <a:xfrm>
            <a:off x="5370512" y="2631450"/>
            <a:ext cx="260350" cy="261938"/>
          </a:xfrm>
          <a:prstGeom prst="ellipse">
            <a:avLst/>
          </a:prstGeom>
          <a:solidFill>
            <a:srgbClr val="CC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7" name="円/楕円 21">
            <a:extLst>
              <a:ext uri="{FF2B5EF4-FFF2-40B4-BE49-F238E27FC236}">
                <a16:creationId xmlns:a16="http://schemas.microsoft.com/office/drawing/2014/main" id="{0C897337-805E-482E-A119-5A18306979CC}"/>
              </a:ext>
            </a:extLst>
          </p:cNvPr>
          <p:cNvSpPr/>
          <p:nvPr userDrawn="1"/>
        </p:nvSpPr>
        <p:spPr>
          <a:xfrm>
            <a:off x="5003800" y="2631450"/>
            <a:ext cx="260350" cy="261938"/>
          </a:xfrm>
          <a:prstGeom prst="ellipse">
            <a:avLst/>
          </a:prstGeom>
          <a:solidFill>
            <a:srgbClr val="99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8" name="円/楕円 22">
            <a:extLst>
              <a:ext uri="{FF2B5EF4-FFF2-40B4-BE49-F238E27FC236}">
                <a16:creationId xmlns:a16="http://schemas.microsoft.com/office/drawing/2014/main" id="{47939FB6-6D45-45BA-AA5C-9D2FCB68D58B}"/>
              </a:ext>
            </a:extLst>
          </p:cNvPr>
          <p:cNvSpPr/>
          <p:nvPr userDrawn="1"/>
        </p:nvSpPr>
        <p:spPr>
          <a:xfrm>
            <a:off x="4637087" y="2631450"/>
            <a:ext cx="260350" cy="261938"/>
          </a:xfrm>
          <a:prstGeom prst="ellipse">
            <a:avLst/>
          </a:prstGeom>
          <a:solidFill>
            <a:srgbClr val="66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59" name="円/楕円 23">
            <a:extLst>
              <a:ext uri="{FF2B5EF4-FFF2-40B4-BE49-F238E27FC236}">
                <a16:creationId xmlns:a16="http://schemas.microsoft.com/office/drawing/2014/main" id="{C3B0A261-8909-41C3-B89D-263339D02E96}"/>
              </a:ext>
            </a:extLst>
          </p:cNvPr>
          <p:cNvSpPr/>
          <p:nvPr userDrawn="1"/>
        </p:nvSpPr>
        <p:spPr>
          <a:xfrm>
            <a:off x="4268787" y="2631450"/>
            <a:ext cx="260350" cy="261938"/>
          </a:xfrm>
          <a:prstGeom prst="ellipse">
            <a:avLst/>
          </a:prstGeom>
          <a:solidFill>
            <a:srgbClr val="33CC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0" name="円/楕円 24">
            <a:extLst>
              <a:ext uri="{FF2B5EF4-FFF2-40B4-BE49-F238E27FC236}">
                <a16:creationId xmlns:a16="http://schemas.microsoft.com/office/drawing/2014/main" id="{49081715-32F2-4986-B0F0-76453E1DB358}"/>
              </a:ext>
            </a:extLst>
          </p:cNvPr>
          <p:cNvSpPr/>
          <p:nvPr userDrawn="1"/>
        </p:nvSpPr>
        <p:spPr>
          <a:xfrm>
            <a:off x="3902075" y="2631450"/>
            <a:ext cx="260350" cy="261938"/>
          </a:xfrm>
          <a:prstGeom prst="ellipse">
            <a:avLst/>
          </a:prstGeom>
          <a:solidFill>
            <a:srgbClr val="008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1" name="円/楕円 25">
            <a:extLst>
              <a:ext uri="{FF2B5EF4-FFF2-40B4-BE49-F238E27FC236}">
                <a16:creationId xmlns:a16="http://schemas.microsoft.com/office/drawing/2014/main" id="{5F78395A-F77A-4B49-8D7D-29A3699C2AC5}"/>
              </a:ext>
            </a:extLst>
          </p:cNvPr>
          <p:cNvSpPr/>
          <p:nvPr userDrawn="1"/>
        </p:nvSpPr>
        <p:spPr>
          <a:xfrm>
            <a:off x="3719512" y="2290138"/>
            <a:ext cx="260350" cy="261937"/>
          </a:xfrm>
          <a:prstGeom prst="ellipse">
            <a:avLst/>
          </a:prstGeom>
          <a:solidFill>
            <a:srgbClr val="00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2" name="円/楕円 26">
            <a:extLst>
              <a:ext uri="{FF2B5EF4-FFF2-40B4-BE49-F238E27FC236}">
                <a16:creationId xmlns:a16="http://schemas.microsoft.com/office/drawing/2014/main" id="{A1184D67-B7FB-4B51-8069-BB16E166DA31}"/>
              </a:ext>
            </a:extLst>
          </p:cNvPr>
          <p:cNvSpPr/>
          <p:nvPr userDrawn="1"/>
        </p:nvSpPr>
        <p:spPr>
          <a:xfrm>
            <a:off x="7758112" y="2290138"/>
            <a:ext cx="260350" cy="261937"/>
          </a:xfrm>
          <a:prstGeom prst="ellipse">
            <a:avLst/>
          </a:prstGeom>
          <a:solidFill>
            <a:srgbClr val="99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3" name="円/楕円 27">
            <a:extLst>
              <a:ext uri="{FF2B5EF4-FFF2-40B4-BE49-F238E27FC236}">
                <a16:creationId xmlns:a16="http://schemas.microsoft.com/office/drawing/2014/main" id="{74A469A7-1700-400F-BB2E-FF50FF191ED6}"/>
              </a:ext>
            </a:extLst>
          </p:cNvPr>
          <p:cNvSpPr/>
          <p:nvPr userDrawn="1"/>
        </p:nvSpPr>
        <p:spPr>
          <a:xfrm>
            <a:off x="7391400" y="2290138"/>
            <a:ext cx="260350" cy="261937"/>
          </a:xfrm>
          <a:prstGeom prst="ellipse">
            <a:avLst/>
          </a:prstGeom>
          <a:solidFill>
            <a:srgbClr val="CC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4" name="円/楕円 28">
            <a:extLst>
              <a:ext uri="{FF2B5EF4-FFF2-40B4-BE49-F238E27FC236}">
                <a16:creationId xmlns:a16="http://schemas.microsoft.com/office/drawing/2014/main" id="{79076F31-3839-4443-9BB2-F9DC1543E9EE}"/>
              </a:ext>
            </a:extLst>
          </p:cNvPr>
          <p:cNvSpPr/>
          <p:nvPr userDrawn="1"/>
        </p:nvSpPr>
        <p:spPr>
          <a:xfrm>
            <a:off x="7023100" y="2290138"/>
            <a:ext cx="261937" cy="261937"/>
          </a:xfrm>
          <a:prstGeom prst="ellipse">
            <a:avLst/>
          </a:prstGeom>
          <a:solidFill>
            <a:srgbClr val="CC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5" name="円/楕円 29">
            <a:extLst>
              <a:ext uri="{FF2B5EF4-FFF2-40B4-BE49-F238E27FC236}">
                <a16:creationId xmlns:a16="http://schemas.microsoft.com/office/drawing/2014/main" id="{129E3EDC-B905-4717-A41B-88394EB3A783}"/>
              </a:ext>
            </a:extLst>
          </p:cNvPr>
          <p:cNvSpPr/>
          <p:nvPr userDrawn="1"/>
        </p:nvSpPr>
        <p:spPr>
          <a:xfrm>
            <a:off x="6656387" y="2290138"/>
            <a:ext cx="260350" cy="261937"/>
          </a:xfrm>
          <a:prstGeom prst="ellipse">
            <a:avLst/>
          </a:prstGeom>
          <a:solidFill>
            <a:srgbClr val="CC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6" name="円/楕円 30">
            <a:extLst>
              <a:ext uri="{FF2B5EF4-FFF2-40B4-BE49-F238E27FC236}">
                <a16:creationId xmlns:a16="http://schemas.microsoft.com/office/drawing/2014/main" id="{F76804D9-1E36-4B89-92C3-542D708B619F}"/>
              </a:ext>
            </a:extLst>
          </p:cNvPr>
          <p:cNvSpPr/>
          <p:nvPr userDrawn="1"/>
        </p:nvSpPr>
        <p:spPr>
          <a:xfrm>
            <a:off x="6289675" y="2290138"/>
            <a:ext cx="260350" cy="261937"/>
          </a:xfrm>
          <a:prstGeom prst="ellipse">
            <a:avLst/>
          </a:prstGeom>
          <a:solidFill>
            <a:srgbClr val="CC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7" name="円/楕円 31">
            <a:extLst>
              <a:ext uri="{FF2B5EF4-FFF2-40B4-BE49-F238E27FC236}">
                <a16:creationId xmlns:a16="http://schemas.microsoft.com/office/drawing/2014/main" id="{32A6F05F-4E81-4993-9BD4-1F9628D484C1}"/>
              </a:ext>
            </a:extLst>
          </p:cNvPr>
          <p:cNvSpPr/>
          <p:nvPr userDrawn="1"/>
        </p:nvSpPr>
        <p:spPr>
          <a:xfrm>
            <a:off x="5922962" y="2290138"/>
            <a:ext cx="260350" cy="261937"/>
          </a:xfrm>
          <a:prstGeom prst="ellipse">
            <a:avLst/>
          </a:prstGeom>
          <a:solidFill>
            <a:srgbClr val="CCE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8" name="円/楕円 32">
            <a:extLst>
              <a:ext uri="{FF2B5EF4-FFF2-40B4-BE49-F238E27FC236}">
                <a16:creationId xmlns:a16="http://schemas.microsoft.com/office/drawing/2014/main" id="{C02A0794-E6ED-4C98-8DD2-A915331907F9}"/>
              </a:ext>
            </a:extLst>
          </p:cNvPr>
          <p:cNvSpPr/>
          <p:nvPr userDrawn="1"/>
        </p:nvSpPr>
        <p:spPr>
          <a:xfrm>
            <a:off x="5554662" y="2290138"/>
            <a:ext cx="260350" cy="261937"/>
          </a:xfrm>
          <a:prstGeom prst="ellipse">
            <a:avLst/>
          </a:prstGeom>
          <a:solidFill>
            <a:srgbClr val="CC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69" name="円/楕円 33">
            <a:extLst>
              <a:ext uri="{FF2B5EF4-FFF2-40B4-BE49-F238E27FC236}">
                <a16:creationId xmlns:a16="http://schemas.microsoft.com/office/drawing/2014/main" id="{428A1123-BD1E-43BD-A9FF-6EF70DEC84EA}"/>
              </a:ext>
            </a:extLst>
          </p:cNvPr>
          <p:cNvSpPr/>
          <p:nvPr userDrawn="1"/>
        </p:nvSpPr>
        <p:spPr>
          <a:xfrm>
            <a:off x="5187950" y="2290138"/>
            <a:ext cx="260350" cy="261937"/>
          </a:xfrm>
          <a:prstGeom prst="ellipse">
            <a:avLst/>
          </a:prstGeom>
          <a:solidFill>
            <a:srgbClr val="99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0" name="円/楕円 34">
            <a:extLst>
              <a:ext uri="{FF2B5EF4-FFF2-40B4-BE49-F238E27FC236}">
                <a16:creationId xmlns:a16="http://schemas.microsoft.com/office/drawing/2014/main" id="{8FB39935-04A6-40B5-B21D-4E3A041EF070}"/>
              </a:ext>
            </a:extLst>
          </p:cNvPr>
          <p:cNvSpPr/>
          <p:nvPr userDrawn="1"/>
        </p:nvSpPr>
        <p:spPr>
          <a:xfrm>
            <a:off x="4821237" y="2290138"/>
            <a:ext cx="260350" cy="261937"/>
          </a:xfrm>
          <a:prstGeom prst="ellipse">
            <a:avLst/>
          </a:prstGeom>
          <a:solidFill>
            <a:srgbClr val="66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1" name="円/楕円 35">
            <a:extLst>
              <a:ext uri="{FF2B5EF4-FFF2-40B4-BE49-F238E27FC236}">
                <a16:creationId xmlns:a16="http://schemas.microsoft.com/office/drawing/2014/main" id="{156B03E7-EEB6-40F3-A867-070AB8644415}"/>
              </a:ext>
            </a:extLst>
          </p:cNvPr>
          <p:cNvSpPr/>
          <p:nvPr userDrawn="1"/>
        </p:nvSpPr>
        <p:spPr>
          <a:xfrm>
            <a:off x="4452937" y="2290138"/>
            <a:ext cx="261938" cy="261937"/>
          </a:xfrm>
          <a:prstGeom prst="ellipse">
            <a:avLst/>
          </a:prstGeom>
          <a:solidFill>
            <a:srgbClr val="00FF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2" name="円/楕円 36">
            <a:extLst>
              <a:ext uri="{FF2B5EF4-FFF2-40B4-BE49-F238E27FC236}">
                <a16:creationId xmlns:a16="http://schemas.microsoft.com/office/drawing/2014/main" id="{DBA8E8AA-9488-440B-BDC1-9E2B7F167AF2}"/>
              </a:ext>
            </a:extLst>
          </p:cNvPr>
          <p:cNvSpPr/>
          <p:nvPr userDrawn="1"/>
        </p:nvSpPr>
        <p:spPr>
          <a:xfrm>
            <a:off x="4086225" y="2290138"/>
            <a:ext cx="260350" cy="261937"/>
          </a:xfrm>
          <a:prstGeom prst="ellipse">
            <a:avLst/>
          </a:prstGeom>
          <a:solidFill>
            <a:srgbClr val="00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3" name="円/楕円 37">
            <a:extLst>
              <a:ext uri="{FF2B5EF4-FFF2-40B4-BE49-F238E27FC236}">
                <a16:creationId xmlns:a16="http://schemas.microsoft.com/office/drawing/2014/main" id="{9E549857-BC1D-4E02-9CF4-419E627B88EA}"/>
              </a:ext>
            </a:extLst>
          </p:cNvPr>
          <p:cNvSpPr/>
          <p:nvPr userDrawn="1"/>
        </p:nvSpPr>
        <p:spPr>
          <a:xfrm>
            <a:off x="7573962" y="1950413"/>
            <a:ext cx="260350" cy="260350"/>
          </a:xfrm>
          <a:prstGeom prst="ellipse">
            <a:avLst/>
          </a:prstGeom>
          <a:solidFill>
            <a:srgbClr val="99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4" name="円/楕円 38">
            <a:extLst>
              <a:ext uri="{FF2B5EF4-FFF2-40B4-BE49-F238E27FC236}">
                <a16:creationId xmlns:a16="http://schemas.microsoft.com/office/drawing/2014/main" id="{50AA0E81-0E10-4C58-AF52-6431D1D0CED3}"/>
              </a:ext>
            </a:extLst>
          </p:cNvPr>
          <p:cNvSpPr/>
          <p:nvPr userDrawn="1"/>
        </p:nvSpPr>
        <p:spPr>
          <a:xfrm>
            <a:off x="7207250" y="1950413"/>
            <a:ext cx="260350" cy="260350"/>
          </a:xfrm>
          <a:prstGeom prst="ellipse">
            <a:avLst/>
          </a:prstGeom>
          <a:solidFill>
            <a:srgbClr val="9933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5" name="円/楕円 39">
            <a:extLst>
              <a:ext uri="{FF2B5EF4-FFF2-40B4-BE49-F238E27FC236}">
                <a16:creationId xmlns:a16="http://schemas.microsoft.com/office/drawing/2014/main" id="{9C174907-564C-4F52-8B76-FCEAAF5FBFB0}"/>
              </a:ext>
            </a:extLst>
          </p:cNvPr>
          <p:cNvSpPr/>
          <p:nvPr userDrawn="1"/>
        </p:nvSpPr>
        <p:spPr>
          <a:xfrm>
            <a:off x="6838950" y="1950413"/>
            <a:ext cx="261937" cy="260350"/>
          </a:xfrm>
          <a:prstGeom prst="ellipse">
            <a:avLst/>
          </a:prstGeom>
          <a:solidFill>
            <a:srgbClr val="99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6" name="円/楕円 40">
            <a:extLst>
              <a:ext uri="{FF2B5EF4-FFF2-40B4-BE49-F238E27FC236}">
                <a16:creationId xmlns:a16="http://schemas.microsoft.com/office/drawing/2014/main" id="{097B3A5C-41D3-411B-A3F3-C16663A419CC}"/>
              </a:ext>
            </a:extLst>
          </p:cNvPr>
          <p:cNvSpPr/>
          <p:nvPr userDrawn="1"/>
        </p:nvSpPr>
        <p:spPr>
          <a:xfrm>
            <a:off x="6472237" y="1950413"/>
            <a:ext cx="260350" cy="260350"/>
          </a:xfrm>
          <a:prstGeom prst="ellipse">
            <a:avLst/>
          </a:prstGeom>
          <a:solidFill>
            <a:srgbClr val="99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7" name="円/楕円 41">
            <a:extLst>
              <a:ext uri="{FF2B5EF4-FFF2-40B4-BE49-F238E27FC236}">
                <a16:creationId xmlns:a16="http://schemas.microsoft.com/office/drawing/2014/main" id="{B581D049-766D-435F-BB6C-283BBE6111B9}"/>
              </a:ext>
            </a:extLst>
          </p:cNvPr>
          <p:cNvSpPr/>
          <p:nvPr userDrawn="1"/>
        </p:nvSpPr>
        <p:spPr>
          <a:xfrm>
            <a:off x="6105525" y="1950413"/>
            <a:ext cx="260350" cy="260350"/>
          </a:xfrm>
          <a:prstGeom prst="ellipse">
            <a:avLst/>
          </a:prstGeom>
          <a:solidFill>
            <a:srgbClr val="99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8" name="円/楕円 42">
            <a:extLst>
              <a:ext uri="{FF2B5EF4-FFF2-40B4-BE49-F238E27FC236}">
                <a16:creationId xmlns:a16="http://schemas.microsoft.com/office/drawing/2014/main" id="{EE00BAB7-E71A-47DA-8343-A635AEF20E0F}"/>
              </a:ext>
            </a:extLst>
          </p:cNvPr>
          <p:cNvSpPr/>
          <p:nvPr userDrawn="1"/>
        </p:nvSpPr>
        <p:spPr>
          <a:xfrm>
            <a:off x="5737225" y="1950413"/>
            <a:ext cx="261937" cy="260350"/>
          </a:xfrm>
          <a:prstGeom prst="ellipse">
            <a:avLst/>
          </a:prstGeom>
          <a:solidFill>
            <a:srgbClr val="66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79" name="円/楕円 43">
            <a:extLst>
              <a:ext uri="{FF2B5EF4-FFF2-40B4-BE49-F238E27FC236}">
                <a16:creationId xmlns:a16="http://schemas.microsoft.com/office/drawing/2014/main" id="{D0FC5737-1D4E-4449-8EDD-2535711EFFBF}"/>
              </a:ext>
            </a:extLst>
          </p:cNvPr>
          <p:cNvSpPr/>
          <p:nvPr userDrawn="1"/>
        </p:nvSpPr>
        <p:spPr>
          <a:xfrm>
            <a:off x="5370512" y="1950413"/>
            <a:ext cx="260350" cy="260350"/>
          </a:xfrm>
          <a:prstGeom prst="ellipse">
            <a:avLst/>
          </a:prstGeom>
          <a:solidFill>
            <a:srgbClr val="66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0" name="円/楕円 44">
            <a:extLst>
              <a:ext uri="{FF2B5EF4-FFF2-40B4-BE49-F238E27FC236}">
                <a16:creationId xmlns:a16="http://schemas.microsoft.com/office/drawing/2014/main" id="{2B62DA03-B6BB-45A0-B875-7C3A47F78C20}"/>
              </a:ext>
            </a:extLst>
          </p:cNvPr>
          <p:cNvSpPr/>
          <p:nvPr userDrawn="1"/>
        </p:nvSpPr>
        <p:spPr>
          <a:xfrm>
            <a:off x="5003800" y="1950413"/>
            <a:ext cx="260350" cy="260350"/>
          </a:xfrm>
          <a:prstGeom prst="ellipse">
            <a:avLst/>
          </a:prstGeom>
          <a:solidFill>
            <a:srgbClr val="66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1" name="円/楕円 45">
            <a:extLst>
              <a:ext uri="{FF2B5EF4-FFF2-40B4-BE49-F238E27FC236}">
                <a16:creationId xmlns:a16="http://schemas.microsoft.com/office/drawing/2014/main" id="{506A5A13-3468-45D5-BC9C-95970286C1AD}"/>
              </a:ext>
            </a:extLst>
          </p:cNvPr>
          <p:cNvSpPr/>
          <p:nvPr userDrawn="1"/>
        </p:nvSpPr>
        <p:spPr>
          <a:xfrm>
            <a:off x="4637087" y="1950413"/>
            <a:ext cx="260350" cy="260350"/>
          </a:xfrm>
          <a:prstGeom prst="ellipse">
            <a:avLst/>
          </a:prstGeom>
          <a:solidFill>
            <a:srgbClr val="00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2" name="円/楕円 46">
            <a:extLst>
              <a:ext uri="{FF2B5EF4-FFF2-40B4-BE49-F238E27FC236}">
                <a16:creationId xmlns:a16="http://schemas.microsoft.com/office/drawing/2014/main" id="{AF128DDD-D064-4038-8A96-556CDC6F66D5}"/>
              </a:ext>
            </a:extLst>
          </p:cNvPr>
          <p:cNvSpPr/>
          <p:nvPr userDrawn="1"/>
        </p:nvSpPr>
        <p:spPr>
          <a:xfrm>
            <a:off x="4268787" y="1950413"/>
            <a:ext cx="260350" cy="260350"/>
          </a:xfrm>
          <a:prstGeom prst="ellipse">
            <a:avLst/>
          </a:prstGeom>
          <a:solidFill>
            <a:srgbClr val="00CC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3" name="円/楕円 47">
            <a:extLst>
              <a:ext uri="{FF2B5EF4-FFF2-40B4-BE49-F238E27FC236}">
                <a16:creationId xmlns:a16="http://schemas.microsoft.com/office/drawing/2014/main" id="{EEBC639F-A368-4CD9-B8EF-84F311BA81FA}"/>
              </a:ext>
            </a:extLst>
          </p:cNvPr>
          <p:cNvSpPr/>
          <p:nvPr userDrawn="1"/>
        </p:nvSpPr>
        <p:spPr>
          <a:xfrm>
            <a:off x="3902075" y="1950413"/>
            <a:ext cx="260350" cy="260350"/>
          </a:xfrm>
          <a:prstGeom prst="ellipse">
            <a:avLst/>
          </a:prstGeom>
          <a:solidFill>
            <a:srgbClr val="3399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4" name="円/楕円 48">
            <a:extLst>
              <a:ext uri="{FF2B5EF4-FFF2-40B4-BE49-F238E27FC236}">
                <a16:creationId xmlns:a16="http://schemas.microsoft.com/office/drawing/2014/main" id="{B37E1846-B77F-4473-828D-57E4A161E339}"/>
              </a:ext>
            </a:extLst>
          </p:cNvPr>
          <p:cNvSpPr/>
          <p:nvPr userDrawn="1"/>
        </p:nvSpPr>
        <p:spPr>
          <a:xfrm>
            <a:off x="7391400" y="1609100"/>
            <a:ext cx="260350" cy="260350"/>
          </a:xfrm>
          <a:prstGeom prst="ellipse">
            <a:avLst/>
          </a:prstGeom>
          <a:solidFill>
            <a:srgbClr val="66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5" name="円/楕円 49">
            <a:extLst>
              <a:ext uri="{FF2B5EF4-FFF2-40B4-BE49-F238E27FC236}">
                <a16:creationId xmlns:a16="http://schemas.microsoft.com/office/drawing/2014/main" id="{CCE15DAC-1104-4D76-BD0C-D66A8FF2CC62}"/>
              </a:ext>
            </a:extLst>
          </p:cNvPr>
          <p:cNvSpPr/>
          <p:nvPr userDrawn="1"/>
        </p:nvSpPr>
        <p:spPr>
          <a:xfrm>
            <a:off x="7023100" y="1609100"/>
            <a:ext cx="261937" cy="260350"/>
          </a:xfrm>
          <a:prstGeom prst="ellipse">
            <a:avLst/>
          </a:prstGeom>
          <a:solidFill>
            <a:srgbClr val="66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6" name="円/楕円 50">
            <a:extLst>
              <a:ext uri="{FF2B5EF4-FFF2-40B4-BE49-F238E27FC236}">
                <a16:creationId xmlns:a16="http://schemas.microsoft.com/office/drawing/2014/main" id="{E8211E64-0AC1-4768-85B0-6B4F6C741BF9}"/>
              </a:ext>
            </a:extLst>
          </p:cNvPr>
          <p:cNvSpPr/>
          <p:nvPr userDrawn="1"/>
        </p:nvSpPr>
        <p:spPr>
          <a:xfrm>
            <a:off x="6656387" y="1609100"/>
            <a:ext cx="260350" cy="260350"/>
          </a:xfrm>
          <a:prstGeom prst="ellipse">
            <a:avLst/>
          </a:prstGeom>
          <a:solidFill>
            <a:srgbClr val="66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7" name="円/楕円 51">
            <a:extLst>
              <a:ext uri="{FF2B5EF4-FFF2-40B4-BE49-F238E27FC236}">
                <a16:creationId xmlns:a16="http://schemas.microsoft.com/office/drawing/2014/main" id="{1EEC4F20-C548-4959-A5A8-C8ECA1566D66}"/>
              </a:ext>
            </a:extLst>
          </p:cNvPr>
          <p:cNvSpPr/>
          <p:nvPr userDrawn="1"/>
        </p:nvSpPr>
        <p:spPr>
          <a:xfrm>
            <a:off x="6289675" y="1609100"/>
            <a:ext cx="260350" cy="260350"/>
          </a:xfrm>
          <a:prstGeom prst="ellipse">
            <a:avLst/>
          </a:prstGeom>
          <a:solidFill>
            <a:srgbClr val="66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8" name="円/楕円 52">
            <a:extLst>
              <a:ext uri="{FF2B5EF4-FFF2-40B4-BE49-F238E27FC236}">
                <a16:creationId xmlns:a16="http://schemas.microsoft.com/office/drawing/2014/main" id="{186CF217-BA2F-499F-A5BC-56E7877B8524}"/>
              </a:ext>
            </a:extLst>
          </p:cNvPr>
          <p:cNvSpPr/>
          <p:nvPr userDrawn="1"/>
        </p:nvSpPr>
        <p:spPr>
          <a:xfrm>
            <a:off x="5922962" y="1609100"/>
            <a:ext cx="260350" cy="260350"/>
          </a:xfrm>
          <a:prstGeom prst="ellipse">
            <a:avLst/>
          </a:prstGeom>
          <a:solidFill>
            <a:srgbClr val="33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89" name="円/楕円 53">
            <a:extLst>
              <a:ext uri="{FF2B5EF4-FFF2-40B4-BE49-F238E27FC236}">
                <a16:creationId xmlns:a16="http://schemas.microsoft.com/office/drawing/2014/main" id="{7C1725A4-D017-4491-AE58-0E3DC4FF7204}"/>
              </a:ext>
            </a:extLst>
          </p:cNvPr>
          <p:cNvSpPr/>
          <p:nvPr userDrawn="1"/>
        </p:nvSpPr>
        <p:spPr>
          <a:xfrm>
            <a:off x="5554662" y="1609100"/>
            <a:ext cx="260350" cy="260350"/>
          </a:xfrm>
          <a:prstGeom prst="ellipse">
            <a:avLst/>
          </a:prstGeom>
          <a:solidFill>
            <a:srgbClr val="33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0" name="円/楕円 54">
            <a:extLst>
              <a:ext uri="{FF2B5EF4-FFF2-40B4-BE49-F238E27FC236}">
                <a16:creationId xmlns:a16="http://schemas.microsoft.com/office/drawing/2014/main" id="{2F622DD7-EABA-481E-9314-80FA02AF28A4}"/>
              </a:ext>
            </a:extLst>
          </p:cNvPr>
          <p:cNvSpPr/>
          <p:nvPr userDrawn="1"/>
        </p:nvSpPr>
        <p:spPr>
          <a:xfrm>
            <a:off x="5187950" y="1609100"/>
            <a:ext cx="260350" cy="260350"/>
          </a:xfrm>
          <a:prstGeom prst="ellipse">
            <a:avLst/>
          </a:prstGeom>
          <a:solidFill>
            <a:srgbClr val="00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1" name="円/楕円 55">
            <a:extLst>
              <a:ext uri="{FF2B5EF4-FFF2-40B4-BE49-F238E27FC236}">
                <a16:creationId xmlns:a16="http://schemas.microsoft.com/office/drawing/2014/main" id="{4DAB2182-4BCC-4177-8A5E-09A6D8094EEF}"/>
              </a:ext>
            </a:extLst>
          </p:cNvPr>
          <p:cNvSpPr/>
          <p:nvPr userDrawn="1"/>
        </p:nvSpPr>
        <p:spPr>
          <a:xfrm>
            <a:off x="4821237" y="1609100"/>
            <a:ext cx="260350" cy="260350"/>
          </a:xfrm>
          <a:prstGeom prst="ellipse">
            <a:avLst/>
          </a:prstGeom>
          <a:solidFill>
            <a:srgbClr val="00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2" name="円/楕円 56">
            <a:extLst>
              <a:ext uri="{FF2B5EF4-FFF2-40B4-BE49-F238E27FC236}">
                <a16:creationId xmlns:a16="http://schemas.microsoft.com/office/drawing/2014/main" id="{527F8349-7F23-42CE-9477-C282FEE71C6C}"/>
              </a:ext>
            </a:extLst>
          </p:cNvPr>
          <p:cNvSpPr/>
          <p:nvPr userDrawn="1"/>
        </p:nvSpPr>
        <p:spPr>
          <a:xfrm>
            <a:off x="4452937" y="1609100"/>
            <a:ext cx="261938" cy="260350"/>
          </a:xfrm>
          <a:prstGeom prst="ellipse">
            <a:avLst/>
          </a:prstGeom>
          <a:solidFill>
            <a:srgbClr val="00CC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3" name="円/楕円 57">
            <a:extLst>
              <a:ext uri="{FF2B5EF4-FFF2-40B4-BE49-F238E27FC236}">
                <a16:creationId xmlns:a16="http://schemas.microsoft.com/office/drawing/2014/main" id="{069111EF-F3E2-4E52-A0C1-93FACA9BA877}"/>
              </a:ext>
            </a:extLst>
          </p:cNvPr>
          <p:cNvSpPr/>
          <p:nvPr userDrawn="1"/>
        </p:nvSpPr>
        <p:spPr>
          <a:xfrm>
            <a:off x="4086225" y="1609100"/>
            <a:ext cx="260350" cy="260350"/>
          </a:xfrm>
          <a:prstGeom prst="ellipse">
            <a:avLst/>
          </a:prstGeom>
          <a:solidFill>
            <a:srgbClr val="3399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4" name="円/楕円 58">
            <a:extLst>
              <a:ext uri="{FF2B5EF4-FFF2-40B4-BE49-F238E27FC236}">
                <a16:creationId xmlns:a16="http://schemas.microsoft.com/office/drawing/2014/main" id="{9942ACF7-AD17-4D0A-B59D-0B32FCADEF23}"/>
              </a:ext>
            </a:extLst>
          </p:cNvPr>
          <p:cNvSpPr/>
          <p:nvPr userDrawn="1"/>
        </p:nvSpPr>
        <p:spPr>
          <a:xfrm>
            <a:off x="7207250" y="1267788"/>
            <a:ext cx="260350" cy="260350"/>
          </a:xfrm>
          <a:prstGeom prst="ellipse">
            <a:avLst/>
          </a:prstGeom>
          <a:solidFill>
            <a:srgbClr val="66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5" name="円/楕円 59">
            <a:extLst>
              <a:ext uri="{FF2B5EF4-FFF2-40B4-BE49-F238E27FC236}">
                <a16:creationId xmlns:a16="http://schemas.microsoft.com/office/drawing/2014/main" id="{F4E97986-A594-4A1E-A061-96B322267998}"/>
              </a:ext>
            </a:extLst>
          </p:cNvPr>
          <p:cNvSpPr/>
          <p:nvPr userDrawn="1"/>
        </p:nvSpPr>
        <p:spPr>
          <a:xfrm>
            <a:off x="6838950" y="1267788"/>
            <a:ext cx="261937" cy="260350"/>
          </a:xfrm>
          <a:prstGeom prst="ellipse">
            <a:avLst/>
          </a:prstGeom>
          <a:solidFill>
            <a:srgbClr val="33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6" name="円/楕円 60">
            <a:extLst>
              <a:ext uri="{FF2B5EF4-FFF2-40B4-BE49-F238E27FC236}">
                <a16:creationId xmlns:a16="http://schemas.microsoft.com/office/drawing/2014/main" id="{1F43C08B-B4C2-4B76-94B4-CB30704FC564}"/>
              </a:ext>
            </a:extLst>
          </p:cNvPr>
          <p:cNvSpPr/>
          <p:nvPr userDrawn="1"/>
        </p:nvSpPr>
        <p:spPr>
          <a:xfrm>
            <a:off x="6472237" y="1267788"/>
            <a:ext cx="260350" cy="260350"/>
          </a:xfrm>
          <a:prstGeom prst="ellipse">
            <a:avLst/>
          </a:prstGeom>
          <a:solidFill>
            <a:srgbClr val="33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7" name="円/楕円 61">
            <a:extLst>
              <a:ext uri="{FF2B5EF4-FFF2-40B4-BE49-F238E27FC236}">
                <a16:creationId xmlns:a16="http://schemas.microsoft.com/office/drawing/2014/main" id="{73094C90-45BB-471F-B5BD-76B9E9A4FD01}"/>
              </a:ext>
            </a:extLst>
          </p:cNvPr>
          <p:cNvSpPr/>
          <p:nvPr userDrawn="1"/>
        </p:nvSpPr>
        <p:spPr>
          <a:xfrm>
            <a:off x="6105525" y="1267788"/>
            <a:ext cx="260350" cy="260350"/>
          </a:xfrm>
          <a:prstGeom prst="ellipse">
            <a:avLst/>
          </a:prstGeom>
          <a:solidFill>
            <a:srgbClr val="0066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8" name="円/楕円 62">
            <a:extLst>
              <a:ext uri="{FF2B5EF4-FFF2-40B4-BE49-F238E27FC236}">
                <a16:creationId xmlns:a16="http://schemas.microsoft.com/office/drawing/2014/main" id="{38BC6B0C-0017-4522-887C-A21C21F986FC}"/>
              </a:ext>
            </a:extLst>
          </p:cNvPr>
          <p:cNvSpPr/>
          <p:nvPr userDrawn="1"/>
        </p:nvSpPr>
        <p:spPr>
          <a:xfrm>
            <a:off x="5737225" y="1267788"/>
            <a:ext cx="261937" cy="260350"/>
          </a:xfrm>
          <a:prstGeom prst="ellipse">
            <a:avLst/>
          </a:prstGeom>
          <a:solidFill>
            <a:srgbClr val="0099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199" name="円/楕円 63">
            <a:extLst>
              <a:ext uri="{FF2B5EF4-FFF2-40B4-BE49-F238E27FC236}">
                <a16:creationId xmlns:a16="http://schemas.microsoft.com/office/drawing/2014/main" id="{DF162D7C-D820-45FF-B952-F00CEC40CBEB}"/>
              </a:ext>
            </a:extLst>
          </p:cNvPr>
          <p:cNvSpPr/>
          <p:nvPr userDrawn="1"/>
        </p:nvSpPr>
        <p:spPr>
          <a:xfrm>
            <a:off x="5370512" y="1267788"/>
            <a:ext cx="260350" cy="260350"/>
          </a:xfrm>
          <a:prstGeom prst="ellipse">
            <a:avLst/>
          </a:prstGeom>
          <a:solidFill>
            <a:srgbClr val="00CC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0" name="円/楕円 64">
            <a:extLst>
              <a:ext uri="{FF2B5EF4-FFF2-40B4-BE49-F238E27FC236}">
                <a16:creationId xmlns:a16="http://schemas.microsoft.com/office/drawing/2014/main" id="{6588591C-F149-4053-968E-29C8E0E2B70E}"/>
              </a:ext>
            </a:extLst>
          </p:cNvPr>
          <p:cNvSpPr/>
          <p:nvPr userDrawn="1"/>
        </p:nvSpPr>
        <p:spPr>
          <a:xfrm>
            <a:off x="5003800" y="1267788"/>
            <a:ext cx="260350" cy="260350"/>
          </a:xfrm>
          <a:prstGeom prst="ellipse">
            <a:avLst/>
          </a:prstGeom>
          <a:solidFill>
            <a:srgbClr val="33CC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1" name="円/楕円 65">
            <a:extLst>
              <a:ext uri="{FF2B5EF4-FFF2-40B4-BE49-F238E27FC236}">
                <a16:creationId xmlns:a16="http://schemas.microsoft.com/office/drawing/2014/main" id="{BB11660A-3B1E-4B6C-80CA-9C7E5F4C9DF3}"/>
              </a:ext>
            </a:extLst>
          </p:cNvPr>
          <p:cNvSpPr/>
          <p:nvPr userDrawn="1"/>
        </p:nvSpPr>
        <p:spPr>
          <a:xfrm>
            <a:off x="4637087" y="1267788"/>
            <a:ext cx="260350" cy="260350"/>
          </a:xfrm>
          <a:prstGeom prst="ellipse">
            <a:avLst/>
          </a:prstGeom>
          <a:solidFill>
            <a:srgbClr val="0099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2" name="円/楕円 66">
            <a:extLst>
              <a:ext uri="{FF2B5EF4-FFF2-40B4-BE49-F238E27FC236}">
                <a16:creationId xmlns:a16="http://schemas.microsoft.com/office/drawing/2014/main" id="{77B2BD12-AF88-42E7-A1A3-12DEAC603F7F}"/>
              </a:ext>
            </a:extLst>
          </p:cNvPr>
          <p:cNvSpPr/>
          <p:nvPr userDrawn="1"/>
        </p:nvSpPr>
        <p:spPr>
          <a:xfrm>
            <a:off x="4268787" y="1267788"/>
            <a:ext cx="260350" cy="260350"/>
          </a:xfrm>
          <a:prstGeom prst="ellipse">
            <a:avLst/>
          </a:prstGeom>
          <a:solidFill>
            <a:srgbClr val="008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3" name="円/楕円 67">
            <a:extLst>
              <a:ext uri="{FF2B5EF4-FFF2-40B4-BE49-F238E27FC236}">
                <a16:creationId xmlns:a16="http://schemas.microsoft.com/office/drawing/2014/main" id="{B6F52F16-A54B-4D43-9136-F643F9DB437B}"/>
              </a:ext>
            </a:extLst>
          </p:cNvPr>
          <p:cNvSpPr/>
          <p:nvPr userDrawn="1"/>
        </p:nvSpPr>
        <p:spPr>
          <a:xfrm>
            <a:off x="7023100" y="926475"/>
            <a:ext cx="261937" cy="260350"/>
          </a:xfrm>
          <a:prstGeom prst="ellipse">
            <a:avLst/>
          </a:prstGeom>
          <a:solidFill>
            <a:srgbClr val="33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4" name="円/楕円 68">
            <a:extLst>
              <a:ext uri="{FF2B5EF4-FFF2-40B4-BE49-F238E27FC236}">
                <a16:creationId xmlns:a16="http://schemas.microsoft.com/office/drawing/2014/main" id="{7A75B657-FE38-41B2-BD6A-4B85A31E318D}"/>
              </a:ext>
            </a:extLst>
          </p:cNvPr>
          <p:cNvSpPr/>
          <p:nvPr userDrawn="1"/>
        </p:nvSpPr>
        <p:spPr>
          <a:xfrm>
            <a:off x="6656387" y="926475"/>
            <a:ext cx="260350" cy="260350"/>
          </a:xfrm>
          <a:prstGeom prst="ellipse">
            <a:avLst/>
          </a:prstGeom>
          <a:solidFill>
            <a:srgbClr val="3333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5" name="円/楕円 69">
            <a:extLst>
              <a:ext uri="{FF2B5EF4-FFF2-40B4-BE49-F238E27FC236}">
                <a16:creationId xmlns:a16="http://schemas.microsoft.com/office/drawing/2014/main" id="{F4F555E5-2881-4192-901F-E10A474CB3F3}"/>
              </a:ext>
            </a:extLst>
          </p:cNvPr>
          <p:cNvSpPr/>
          <p:nvPr userDrawn="1"/>
        </p:nvSpPr>
        <p:spPr>
          <a:xfrm>
            <a:off x="6289675" y="926475"/>
            <a:ext cx="260350" cy="260350"/>
          </a:xfrm>
          <a:prstGeom prst="ellipse">
            <a:avLst/>
          </a:prstGeom>
          <a:solidFill>
            <a:srgbClr val="0000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6" name="円/楕円 70">
            <a:extLst>
              <a:ext uri="{FF2B5EF4-FFF2-40B4-BE49-F238E27FC236}">
                <a16:creationId xmlns:a16="http://schemas.microsoft.com/office/drawing/2014/main" id="{9AD590C0-EF5F-46AA-9AB0-30B86772BDAA}"/>
              </a:ext>
            </a:extLst>
          </p:cNvPr>
          <p:cNvSpPr/>
          <p:nvPr userDrawn="1"/>
        </p:nvSpPr>
        <p:spPr>
          <a:xfrm>
            <a:off x="5922962" y="926475"/>
            <a:ext cx="260350" cy="260350"/>
          </a:xfrm>
          <a:prstGeom prst="ellipse">
            <a:avLst/>
          </a:prstGeom>
          <a:solidFill>
            <a:srgbClr val="00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7" name="円/楕円 71">
            <a:extLst>
              <a:ext uri="{FF2B5EF4-FFF2-40B4-BE49-F238E27FC236}">
                <a16:creationId xmlns:a16="http://schemas.microsoft.com/office/drawing/2014/main" id="{05695C1A-F466-4196-A8A3-ED76A69ADD05}"/>
              </a:ext>
            </a:extLst>
          </p:cNvPr>
          <p:cNvSpPr/>
          <p:nvPr userDrawn="1"/>
        </p:nvSpPr>
        <p:spPr>
          <a:xfrm>
            <a:off x="5554662" y="926475"/>
            <a:ext cx="260350" cy="260350"/>
          </a:xfrm>
          <a:prstGeom prst="ellipse">
            <a:avLst/>
          </a:prstGeom>
          <a:solidFill>
            <a:srgbClr val="00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8" name="円/楕円 72">
            <a:extLst>
              <a:ext uri="{FF2B5EF4-FFF2-40B4-BE49-F238E27FC236}">
                <a16:creationId xmlns:a16="http://schemas.microsoft.com/office/drawing/2014/main" id="{01D04E6B-A1FE-4ED6-8F33-BF9081B2B698}"/>
              </a:ext>
            </a:extLst>
          </p:cNvPr>
          <p:cNvSpPr/>
          <p:nvPr userDrawn="1"/>
        </p:nvSpPr>
        <p:spPr>
          <a:xfrm>
            <a:off x="5187950" y="926475"/>
            <a:ext cx="260350" cy="260350"/>
          </a:xfrm>
          <a:prstGeom prst="ellipse">
            <a:avLst/>
          </a:prstGeom>
          <a:solidFill>
            <a:srgbClr val="0099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09" name="円/楕円 73">
            <a:extLst>
              <a:ext uri="{FF2B5EF4-FFF2-40B4-BE49-F238E27FC236}">
                <a16:creationId xmlns:a16="http://schemas.microsoft.com/office/drawing/2014/main" id="{FB2689CF-E237-49C5-8B2B-E5CB18A564F5}"/>
              </a:ext>
            </a:extLst>
          </p:cNvPr>
          <p:cNvSpPr/>
          <p:nvPr userDrawn="1"/>
        </p:nvSpPr>
        <p:spPr>
          <a:xfrm>
            <a:off x="4821237" y="926475"/>
            <a:ext cx="260350" cy="260350"/>
          </a:xfrm>
          <a:prstGeom prst="ellipse">
            <a:avLst/>
          </a:prstGeom>
          <a:solidFill>
            <a:srgbClr val="00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0" name="円/楕円 74">
            <a:extLst>
              <a:ext uri="{FF2B5EF4-FFF2-40B4-BE49-F238E27FC236}">
                <a16:creationId xmlns:a16="http://schemas.microsoft.com/office/drawing/2014/main" id="{15DC8590-D598-4B5A-BCA1-F891483616BF}"/>
              </a:ext>
            </a:extLst>
          </p:cNvPr>
          <p:cNvSpPr/>
          <p:nvPr userDrawn="1"/>
        </p:nvSpPr>
        <p:spPr>
          <a:xfrm>
            <a:off x="4452937" y="926475"/>
            <a:ext cx="261938" cy="260350"/>
          </a:xfrm>
          <a:prstGeom prst="ellipse">
            <a:avLst/>
          </a:prstGeom>
          <a:solidFill>
            <a:srgbClr val="0066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1" name="円/楕円 75">
            <a:extLst>
              <a:ext uri="{FF2B5EF4-FFF2-40B4-BE49-F238E27FC236}">
                <a16:creationId xmlns:a16="http://schemas.microsoft.com/office/drawing/2014/main" id="{3D2EEA3C-DBB4-4AD8-8B5C-44FCA34FAE76}"/>
              </a:ext>
            </a:extLst>
          </p:cNvPr>
          <p:cNvSpPr/>
          <p:nvPr userDrawn="1"/>
        </p:nvSpPr>
        <p:spPr>
          <a:xfrm>
            <a:off x="6838950" y="585163"/>
            <a:ext cx="261937" cy="260350"/>
          </a:xfrm>
          <a:prstGeom prst="ellipse">
            <a:avLst/>
          </a:prstGeom>
          <a:solidFill>
            <a:srgbClr val="00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2" name="円/楕円 76">
            <a:extLst>
              <a:ext uri="{FF2B5EF4-FFF2-40B4-BE49-F238E27FC236}">
                <a16:creationId xmlns:a16="http://schemas.microsoft.com/office/drawing/2014/main" id="{3F0A8E4A-106E-4C91-AE10-52484E7969F0}"/>
              </a:ext>
            </a:extLst>
          </p:cNvPr>
          <p:cNvSpPr/>
          <p:nvPr userDrawn="1"/>
        </p:nvSpPr>
        <p:spPr>
          <a:xfrm>
            <a:off x="6472237" y="585163"/>
            <a:ext cx="260350" cy="260350"/>
          </a:xfrm>
          <a:prstGeom prst="ellipse">
            <a:avLst/>
          </a:prstGeom>
          <a:solidFill>
            <a:srgbClr val="0000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3" name="円/楕円 77">
            <a:extLst>
              <a:ext uri="{FF2B5EF4-FFF2-40B4-BE49-F238E27FC236}">
                <a16:creationId xmlns:a16="http://schemas.microsoft.com/office/drawing/2014/main" id="{A470301C-DEF0-4710-8808-072FEB1D743D}"/>
              </a:ext>
            </a:extLst>
          </p:cNvPr>
          <p:cNvSpPr/>
          <p:nvPr userDrawn="1"/>
        </p:nvSpPr>
        <p:spPr>
          <a:xfrm>
            <a:off x="6105525" y="585163"/>
            <a:ext cx="260350" cy="260350"/>
          </a:xfrm>
          <a:prstGeom prst="ellipse">
            <a:avLst/>
          </a:prstGeom>
          <a:solidFill>
            <a:srgbClr val="00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4" name="円/楕円 78">
            <a:extLst>
              <a:ext uri="{FF2B5EF4-FFF2-40B4-BE49-F238E27FC236}">
                <a16:creationId xmlns:a16="http://schemas.microsoft.com/office/drawing/2014/main" id="{5B48C425-29AA-4016-93A4-F40409B19FD7}"/>
              </a:ext>
            </a:extLst>
          </p:cNvPr>
          <p:cNvSpPr/>
          <p:nvPr userDrawn="1"/>
        </p:nvSpPr>
        <p:spPr>
          <a:xfrm>
            <a:off x="5737225" y="585163"/>
            <a:ext cx="261937" cy="260350"/>
          </a:xfrm>
          <a:prstGeom prst="ellipse">
            <a:avLst/>
          </a:prstGeom>
          <a:solidFill>
            <a:srgbClr val="00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5" name="円/楕円 79">
            <a:extLst>
              <a:ext uri="{FF2B5EF4-FFF2-40B4-BE49-F238E27FC236}">
                <a16:creationId xmlns:a16="http://schemas.microsoft.com/office/drawing/2014/main" id="{C8819790-F74B-46F6-BF53-6913D85E1F37}"/>
              </a:ext>
            </a:extLst>
          </p:cNvPr>
          <p:cNvSpPr/>
          <p:nvPr userDrawn="1"/>
        </p:nvSpPr>
        <p:spPr>
          <a:xfrm>
            <a:off x="5370512" y="585163"/>
            <a:ext cx="260350" cy="260350"/>
          </a:xfrm>
          <a:prstGeom prst="ellipse">
            <a:avLst/>
          </a:prstGeom>
          <a:solidFill>
            <a:srgbClr val="33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6" name="円/楕円 80">
            <a:extLst>
              <a:ext uri="{FF2B5EF4-FFF2-40B4-BE49-F238E27FC236}">
                <a16:creationId xmlns:a16="http://schemas.microsoft.com/office/drawing/2014/main" id="{13A30243-9C8C-4A97-8764-376B29522867}"/>
              </a:ext>
            </a:extLst>
          </p:cNvPr>
          <p:cNvSpPr/>
          <p:nvPr userDrawn="1"/>
        </p:nvSpPr>
        <p:spPr>
          <a:xfrm>
            <a:off x="5003800" y="585163"/>
            <a:ext cx="260350" cy="260350"/>
          </a:xfrm>
          <a:prstGeom prst="ellipse">
            <a:avLst/>
          </a:prstGeom>
          <a:solidFill>
            <a:srgbClr val="33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7" name="円/楕円 81">
            <a:extLst>
              <a:ext uri="{FF2B5EF4-FFF2-40B4-BE49-F238E27FC236}">
                <a16:creationId xmlns:a16="http://schemas.microsoft.com/office/drawing/2014/main" id="{DEEC14B4-E666-4975-8BDF-5C31724F7C2D}"/>
              </a:ext>
            </a:extLst>
          </p:cNvPr>
          <p:cNvSpPr/>
          <p:nvPr userDrawn="1"/>
        </p:nvSpPr>
        <p:spPr>
          <a:xfrm>
            <a:off x="4637087" y="585163"/>
            <a:ext cx="260350" cy="260350"/>
          </a:xfrm>
          <a:prstGeom prst="ellipse">
            <a:avLst/>
          </a:prstGeom>
          <a:solidFill>
            <a:srgbClr val="0033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8" name="円/楕円 82">
            <a:extLst>
              <a:ext uri="{FF2B5EF4-FFF2-40B4-BE49-F238E27FC236}">
                <a16:creationId xmlns:a16="http://schemas.microsoft.com/office/drawing/2014/main" id="{EF07B1DB-3F73-435F-8AEB-088955D1FEA9}"/>
              </a:ext>
            </a:extLst>
          </p:cNvPr>
          <p:cNvSpPr/>
          <p:nvPr userDrawn="1"/>
        </p:nvSpPr>
        <p:spPr>
          <a:xfrm>
            <a:off x="6840537" y="4679325"/>
            <a:ext cx="260350" cy="260350"/>
          </a:xfrm>
          <a:prstGeom prst="ellipse">
            <a:avLst/>
          </a:prstGeom>
          <a:solidFill>
            <a:srgbClr val="A50021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19" name="円/楕円 83">
            <a:extLst>
              <a:ext uri="{FF2B5EF4-FFF2-40B4-BE49-F238E27FC236}">
                <a16:creationId xmlns:a16="http://schemas.microsoft.com/office/drawing/2014/main" id="{B9491AE1-6507-4374-8467-DC42193F6EF3}"/>
              </a:ext>
            </a:extLst>
          </p:cNvPr>
          <p:cNvSpPr/>
          <p:nvPr userDrawn="1"/>
        </p:nvSpPr>
        <p:spPr>
          <a:xfrm>
            <a:off x="6473825" y="4679325"/>
            <a:ext cx="260350" cy="260350"/>
          </a:xfrm>
          <a:prstGeom prst="ellipse">
            <a:avLst/>
          </a:prstGeom>
          <a:solidFill>
            <a:srgbClr val="80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0" name="円/楕円 84">
            <a:extLst>
              <a:ext uri="{FF2B5EF4-FFF2-40B4-BE49-F238E27FC236}">
                <a16:creationId xmlns:a16="http://schemas.microsoft.com/office/drawing/2014/main" id="{3B230F21-0C9F-41E0-AAE5-EF8C47E436FC}"/>
              </a:ext>
            </a:extLst>
          </p:cNvPr>
          <p:cNvSpPr/>
          <p:nvPr userDrawn="1"/>
        </p:nvSpPr>
        <p:spPr>
          <a:xfrm>
            <a:off x="6107112" y="4679325"/>
            <a:ext cx="260350" cy="260350"/>
          </a:xfrm>
          <a:prstGeom prst="ellipse">
            <a:avLst/>
          </a:prstGeom>
          <a:solidFill>
            <a:srgbClr val="99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1" name="円/楕円 85">
            <a:extLst>
              <a:ext uri="{FF2B5EF4-FFF2-40B4-BE49-F238E27FC236}">
                <a16:creationId xmlns:a16="http://schemas.microsoft.com/office/drawing/2014/main" id="{6E384F83-8659-4D7F-964B-527247042DF0}"/>
              </a:ext>
            </a:extLst>
          </p:cNvPr>
          <p:cNvSpPr/>
          <p:nvPr userDrawn="1"/>
        </p:nvSpPr>
        <p:spPr>
          <a:xfrm>
            <a:off x="5738812" y="4679325"/>
            <a:ext cx="261938" cy="260350"/>
          </a:xfrm>
          <a:prstGeom prst="ellipse">
            <a:avLst/>
          </a:prstGeom>
          <a:solidFill>
            <a:srgbClr val="99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2" name="円/楕円 86">
            <a:extLst>
              <a:ext uri="{FF2B5EF4-FFF2-40B4-BE49-F238E27FC236}">
                <a16:creationId xmlns:a16="http://schemas.microsoft.com/office/drawing/2014/main" id="{99FEA48D-B83A-4049-BEE2-13D5B3799841}"/>
              </a:ext>
            </a:extLst>
          </p:cNvPr>
          <p:cNvSpPr/>
          <p:nvPr userDrawn="1"/>
        </p:nvSpPr>
        <p:spPr>
          <a:xfrm>
            <a:off x="5372100" y="4679325"/>
            <a:ext cx="260350" cy="260350"/>
          </a:xfrm>
          <a:prstGeom prst="ellipse">
            <a:avLst/>
          </a:prstGeom>
          <a:solidFill>
            <a:srgbClr val="CC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3" name="円/楕円 87">
            <a:extLst>
              <a:ext uri="{FF2B5EF4-FFF2-40B4-BE49-F238E27FC236}">
                <a16:creationId xmlns:a16="http://schemas.microsoft.com/office/drawing/2014/main" id="{508CF4A1-522F-4895-9B89-CB71C7D6AF9C}"/>
              </a:ext>
            </a:extLst>
          </p:cNvPr>
          <p:cNvSpPr/>
          <p:nvPr userDrawn="1"/>
        </p:nvSpPr>
        <p:spPr>
          <a:xfrm>
            <a:off x="5005387" y="4679325"/>
            <a:ext cx="260350" cy="260350"/>
          </a:xfrm>
          <a:prstGeom prst="ellipse">
            <a:avLst/>
          </a:prstGeom>
          <a:solidFill>
            <a:srgbClr val="99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4" name="円/楕円 88">
            <a:extLst>
              <a:ext uri="{FF2B5EF4-FFF2-40B4-BE49-F238E27FC236}">
                <a16:creationId xmlns:a16="http://schemas.microsoft.com/office/drawing/2014/main" id="{58259E9F-A1D1-4AA4-9528-B63A66F8EF37}"/>
              </a:ext>
            </a:extLst>
          </p:cNvPr>
          <p:cNvSpPr/>
          <p:nvPr userDrawn="1"/>
        </p:nvSpPr>
        <p:spPr>
          <a:xfrm>
            <a:off x="4637087" y="4679325"/>
            <a:ext cx="261938" cy="260350"/>
          </a:xfrm>
          <a:prstGeom prst="ellipse">
            <a:avLst/>
          </a:prstGeom>
          <a:solidFill>
            <a:srgbClr val="66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5" name="円/楕円 89">
            <a:extLst>
              <a:ext uri="{FF2B5EF4-FFF2-40B4-BE49-F238E27FC236}">
                <a16:creationId xmlns:a16="http://schemas.microsoft.com/office/drawing/2014/main" id="{739EF6EC-328E-48B1-8915-D7669CA47C32}"/>
              </a:ext>
            </a:extLst>
          </p:cNvPr>
          <p:cNvSpPr/>
          <p:nvPr userDrawn="1"/>
        </p:nvSpPr>
        <p:spPr>
          <a:xfrm>
            <a:off x="7023100" y="4338013"/>
            <a:ext cx="261937" cy="260350"/>
          </a:xfrm>
          <a:prstGeom prst="ellipse">
            <a:avLst/>
          </a:prstGeom>
          <a:solidFill>
            <a:srgbClr val="9900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6" name="円/楕円 90">
            <a:extLst>
              <a:ext uri="{FF2B5EF4-FFF2-40B4-BE49-F238E27FC236}">
                <a16:creationId xmlns:a16="http://schemas.microsoft.com/office/drawing/2014/main" id="{7A957411-3700-4160-A9A3-5CC0777AA9B6}"/>
              </a:ext>
            </a:extLst>
          </p:cNvPr>
          <p:cNvSpPr/>
          <p:nvPr userDrawn="1"/>
        </p:nvSpPr>
        <p:spPr>
          <a:xfrm>
            <a:off x="6656387" y="4338013"/>
            <a:ext cx="260350" cy="260350"/>
          </a:xfrm>
          <a:prstGeom prst="ellipse">
            <a:avLst/>
          </a:prstGeom>
          <a:solidFill>
            <a:srgbClr val="CC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7" name="円/楕円 91">
            <a:extLst>
              <a:ext uri="{FF2B5EF4-FFF2-40B4-BE49-F238E27FC236}">
                <a16:creationId xmlns:a16="http://schemas.microsoft.com/office/drawing/2014/main" id="{FC77E648-995E-4C16-A19D-FC617EE9D164}"/>
              </a:ext>
            </a:extLst>
          </p:cNvPr>
          <p:cNvSpPr/>
          <p:nvPr userDrawn="1"/>
        </p:nvSpPr>
        <p:spPr>
          <a:xfrm>
            <a:off x="6289675" y="4338013"/>
            <a:ext cx="260350" cy="260350"/>
          </a:xfrm>
          <a:prstGeom prst="ellipse">
            <a:avLst/>
          </a:prstGeom>
          <a:solidFill>
            <a:srgbClr val="FF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8" name="円/楕円 92">
            <a:extLst>
              <a:ext uri="{FF2B5EF4-FFF2-40B4-BE49-F238E27FC236}">
                <a16:creationId xmlns:a16="http://schemas.microsoft.com/office/drawing/2014/main" id="{369E12B6-1E2A-4492-B105-6538BBAC8B95}"/>
              </a:ext>
            </a:extLst>
          </p:cNvPr>
          <p:cNvSpPr/>
          <p:nvPr userDrawn="1"/>
        </p:nvSpPr>
        <p:spPr>
          <a:xfrm>
            <a:off x="5922962" y="4338013"/>
            <a:ext cx="260350" cy="260350"/>
          </a:xfrm>
          <a:prstGeom prst="ellipse">
            <a:avLst/>
          </a:prstGeom>
          <a:solidFill>
            <a:srgbClr val="FF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29" name="円/楕円 93">
            <a:extLst>
              <a:ext uri="{FF2B5EF4-FFF2-40B4-BE49-F238E27FC236}">
                <a16:creationId xmlns:a16="http://schemas.microsoft.com/office/drawing/2014/main" id="{08ECE323-2793-4A86-80FE-903B18554B80}"/>
              </a:ext>
            </a:extLst>
          </p:cNvPr>
          <p:cNvSpPr/>
          <p:nvPr userDrawn="1"/>
        </p:nvSpPr>
        <p:spPr>
          <a:xfrm>
            <a:off x="5554662" y="4338013"/>
            <a:ext cx="260350" cy="260350"/>
          </a:xfrm>
          <a:prstGeom prst="ellipse">
            <a:avLst/>
          </a:prstGeom>
          <a:solidFill>
            <a:srgbClr val="CC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0" name="円/楕円 94">
            <a:extLst>
              <a:ext uri="{FF2B5EF4-FFF2-40B4-BE49-F238E27FC236}">
                <a16:creationId xmlns:a16="http://schemas.microsoft.com/office/drawing/2014/main" id="{D97D2DB8-D3ED-4FEB-B062-0054F6B6B167}"/>
              </a:ext>
            </a:extLst>
          </p:cNvPr>
          <p:cNvSpPr/>
          <p:nvPr userDrawn="1"/>
        </p:nvSpPr>
        <p:spPr>
          <a:xfrm>
            <a:off x="5187950" y="4338013"/>
            <a:ext cx="260350" cy="260350"/>
          </a:xfrm>
          <a:prstGeom prst="ellipse">
            <a:avLst/>
          </a:prstGeom>
          <a:solidFill>
            <a:srgbClr val="FF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1" name="円/楕円 95">
            <a:extLst>
              <a:ext uri="{FF2B5EF4-FFF2-40B4-BE49-F238E27FC236}">
                <a16:creationId xmlns:a16="http://schemas.microsoft.com/office/drawing/2014/main" id="{C1378AF7-2BAE-4950-B8FE-928142351FA6}"/>
              </a:ext>
            </a:extLst>
          </p:cNvPr>
          <p:cNvSpPr/>
          <p:nvPr userDrawn="1"/>
        </p:nvSpPr>
        <p:spPr>
          <a:xfrm>
            <a:off x="4821237" y="4338013"/>
            <a:ext cx="260350" cy="260350"/>
          </a:xfrm>
          <a:prstGeom prst="ellipse">
            <a:avLst/>
          </a:prstGeom>
          <a:solidFill>
            <a:srgbClr val="CC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2" name="円/楕円 96">
            <a:extLst>
              <a:ext uri="{FF2B5EF4-FFF2-40B4-BE49-F238E27FC236}">
                <a16:creationId xmlns:a16="http://schemas.microsoft.com/office/drawing/2014/main" id="{60663432-E838-46E1-A084-BE0B17FB5986}"/>
              </a:ext>
            </a:extLst>
          </p:cNvPr>
          <p:cNvSpPr/>
          <p:nvPr userDrawn="1"/>
        </p:nvSpPr>
        <p:spPr>
          <a:xfrm>
            <a:off x="4452937" y="4338013"/>
            <a:ext cx="261938" cy="260350"/>
          </a:xfrm>
          <a:prstGeom prst="ellipse">
            <a:avLst/>
          </a:prstGeom>
          <a:solidFill>
            <a:srgbClr val="9966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3" name="円/楕円 97">
            <a:extLst>
              <a:ext uri="{FF2B5EF4-FFF2-40B4-BE49-F238E27FC236}">
                <a16:creationId xmlns:a16="http://schemas.microsoft.com/office/drawing/2014/main" id="{34EA4ACA-5F7B-4EEC-B500-201701B15B3F}"/>
              </a:ext>
            </a:extLst>
          </p:cNvPr>
          <p:cNvSpPr/>
          <p:nvPr userDrawn="1"/>
        </p:nvSpPr>
        <p:spPr>
          <a:xfrm>
            <a:off x="7208837" y="3996700"/>
            <a:ext cx="260350" cy="260350"/>
          </a:xfrm>
          <a:prstGeom prst="ellipse">
            <a:avLst/>
          </a:prstGeom>
          <a:solidFill>
            <a:srgbClr val="6600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4" name="円/楕円 98">
            <a:extLst>
              <a:ext uri="{FF2B5EF4-FFF2-40B4-BE49-F238E27FC236}">
                <a16:creationId xmlns:a16="http://schemas.microsoft.com/office/drawing/2014/main" id="{B782E223-8C69-4183-8BEF-A2CFE5F708AE}"/>
              </a:ext>
            </a:extLst>
          </p:cNvPr>
          <p:cNvSpPr/>
          <p:nvPr userDrawn="1"/>
        </p:nvSpPr>
        <p:spPr>
          <a:xfrm>
            <a:off x="6840537" y="3996700"/>
            <a:ext cx="260350" cy="260350"/>
          </a:xfrm>
          <a:prstGeom prst="ellipse">
            <a:avLst/>
          </a:prstGeom>
          <a:solidFill>
            <a:srgbClr val="CC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5" name="円/楕円 99">
            <a:extLst>
              <a:ext uri="{FF2B5EF4-FFF2-40B4-BE49-F238E27FC236}">
                <a16:creationId xmlns:a16="http://schemas.microsoft.com/office/drawing/2014/main" id="{2FDCCF6E-BEBA-4A81-8EA5-F93D42DA561B}"/>
              </a:ext>
            </a:extLst>
          </p:cNvPr>
          <p:cNvSpPr/>
          <p:nvPr userDrawn="1"/>
        </p:nvSpPr>
        <p:spPr>
          <a:xfrm>
            <a:off x="6473825" y="3996700"/>
            <a:ext cx="260350" cy="260350"/>
          </a:xfrm>
          <a:prstGeom prst="ellipse">
            <a:avLst/>
          </a:prstGeom>
          <a:solidFill>
            <a:srgbClr val="FF505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6" name="円/楕円 100">
            <a:extLst>
              <a:ext uri="{FF2B5EF4-FFF2-40B4-BE49-F238E27FC236}">
                <a16:creationId xmlns:a16="http://schemas.microsoft.com/office/drawing/2014/main" id="{A2A9AC25-1934-4781-AE05-70FF6A8B2A4C}"/>
              </a:ext>
            </a:extLst>
          </p:cNvPr>
          <p:cNvSpPr/>
          <p:nvPr userDrawn="1"/>
        </p:nvSpPr>
        <p:spPr>
          <a:xfrm>
            <a:off x="6107112" y="3996700"/>
            <a:ext cx="260350" cy="260350"/>
          </a:xfrm>
          <a:prstGeom prst="ellipse">
            <a:avLst/>
          </a:prstGeom>
          <a:solidFill>
            <a:srgbClr val="FF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7" name="円/楕円 101">
            <a:extLst>
              <a:ext uri="{FF2B5EF4-FFF2-40B4-BE49-F238E27FC236}">
                <a16:creationId xmlns:a16="http://schemas.microsoft.com/office/drawing/2014/main" id="{7A710C9E-1FE8-4D54-BC61-8CEEB9B179A1}"/>
              </a:ext>
            </a:extLst>
          </p:cNvPr>
          <p:cNvSpPr/>
          <p:nvPr userDrawn="1"/>
        </p:nvSpPr>
        <p:spPr>
          <a:xfrm>
            <a:off x="5738812" y="3996700"/>
            <a:ext cx="261938" cy="260350"/>
          </a:xfrm>
          <a:prstGeom prst="ellipse">
            <a:avLst/>
          </a:prstGeom>
          <a:solidFill>
            <a:srgbClr val="FF99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8" name="円/楕円 102">
            <a:extLst>
              <a:ext uri="{FF2B5EF4-FFF2-40B4-BE49-F238E27FC236}">
                <a16:creationId xmlns:a16="http://schemas.microsoft.com/office/drawing/2014/main" id="{1D5B9CEC-EBB2-40C7-8822-DA34B34F0E54}"/>
              </a:ext>
            </a:extLst>
          </p:cNvPr>
          <p:cNvSpPr/>
          <p:nvPr userDrawn="1"/>
        </p:nvSpPr>
        <p:spPr>
          <a:xfrm>
            <a:off x="5372100" y="3996700"/>
            <a:ext cx="260350" cy="260350"/>
          </a:xfrm>
          <a:prstGeom prst="ellipse">
            <a:avLst/>
          </a:prstGeom>
          <a:solidFill>
            <a:srgbClr val="FF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39" name="円/楕円 103">
            <a:extLst>
              <a:ext uri="{FF2B5EF4-FFF2-40B4-BE49-F238E27FC236}">
                <a16:creationId xmlns:a16="http://schemas.microsoft.com/office/drawing/2014/main" id="{C473A8E0-2154-4ED5-97CA-39BE87A828A6}"/>
              </a:ext>
            </a:extLst>
          </p:cNvPr>
          <p:cNvSpPr/>
          <p:nvPr userDrawn="1"/>
        </p:nvSpPr>
        <p:spPr>
          <a:xfrm>
            <a:off x="5005387" y="3996700"/>
            <a:ext cx="260350" cy="260350"/>
          </a:xfrm>
          <a:prstGeom prst="ellipse">
            <a:avLst/>
          </a:prstGeom>
          <a:solidFill>
            <a:srgbClr val="FFFF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0" name="円/楕円 104">
            <a:extLst>
              <a:ext uri="{FF2B5EF4-FFF2-40B4-BE49-F238E27FC236}">
                <a16:creationId xmlns:a16="http://schemas.microsoft.com/office/drawing/2014/main" id="{9BA73309-66DC-48C9-990F-76B0D100927C}"/>
              </a:ext>
            </a:extLst>
          </p:cNvPr>
          <p:cNvSpPr/>
          <p:nvPr userDrawn="1"/>
        </p:nvSpPr>
        <p:spPr>
          <a:xfrm>
            <a:off x="4637087" y="3996700"/>
            <a:ext cx="261938" cy="260350"/>
          </a:xfrm>
          <a:prstGeom prst="ellipse">
            <a:avLst/>
          </a:prstGeom>
          <a:solidFill>
            <a:srgbClr val="CC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1" name="円/楕円 105">
            <a:extLst>
              <a:ext uri="{FF2B5EF4-FFF2-40B4-BE49-F238E27FC236}">
                <a16:creationId xmlns:a16="http://schemas.microsoft.com/office/drawing/2014/main" id="{7399BA15-AAD0-455A-8068-BA759CEAAB98}"/>
              </a:ext>
            </a:extLst>
          </p:cNvPr>
          <p:cNvSpPr/>
          <p:nvPr userDrawn="1"/>
        </p:nvSpPr>
        <p:spPr>
          <a:xfrm>
            <a:off x="4270375" y="3996700"/>
            <a:ext cx="260350" cy="260350"/>
          </a:xfrm>
          <a:prstGeom prst="ellipse">
            <a:avLst/>
          </a:prstGeom>
          <a:solidFill>
            <a:srgbClr val="808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2" name="円/楕円 106">
            <a:extLst>
              <a:ext uri="{FF2B5EF4-FFF2-40B4-BE49-F238E27FC236}">
                <a16:creationId xmlns:a16="http://schemas.microsoft.com/office/drawing/2014/main" id="{0A1BFCC0-A53B-43CC-83AF-6B739BE515A7}"/>
              </a:ext>
            </a:extLst>
          </p:cNvPr>
          <p:cNvSpPr/>
          <p:nvPr userDrawn="1"/>
        </p:nvSpPr>
        <p:spPr>
          <a:xfrm>
            <a:off x="7391400" y="3655388"/>
            <a:ext cx="260350" cy="260350"/>
          </a:xfrm>
          <a:prstGeom prst="ellipse">
            <a:avLst/>
          </a:prstGeom>
          <a:solidFill>
            <a:srgbClr val="9933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3" name="円/楕円 107">
            <a:extLst>
              <a:ext uri="{FF2B5EF4-FFF2-40B4-BE49-F238E27FC236}">
                <a16:creationId xmlns:a16="http://schemas.microsoft.com/office/drawing/2014/main" id="{AF65F9F9-D3E5-4C39-9196-E0ADBB56E8B6}"/>
              </a:ext>
            </a:extLst>
          </p:cNvPr>
          <p:cNvSpPr/>
          <p:nvPr userDrawn="1"/>
        </p:nvSpPr>
        <p:spPr>
          <a:xfrm>
            <a:off x="7023100" y="3655388"/>
            <a:ext cx="261937" cy="260350"/>
          </a:xfrm>
          <a:prstGeom prst="ellipse">
            <a:avLst/>
          </a:prstGeom>
          <a:solidFill>
            <a:srgbClr val="D6009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4" name="円/楕円 108">
            <a:extLst>
              <a:ext uri="{FF2B5EF4-FFF2-40B4-BE49-F238E27FC236}">
                <a16:creationId xmlns:a16="http://schemas.microsoft.com/office/drawing/2014/main" id="{5EACAECD-21CE-4F33-98F6-8745C8FC95EB}"/>
              </a:ext>
            </a:extLst>
          </p:cNvPr>
          <p:cNvSpPr/>
          <p:nvPr userDrawn="1"/>
        </p:nvSpPr>
        <p:spPr>
          <a:xfrm>
            <a:off x="6656387" y="3655388"/>
            <a:ext cx="260350" cy="260350"/>
          </a:xfrm>
          <a:prstGeom prst="ellipse">
            <a:avLst/>
          </a:prstGeom>
          <a:solidFill>
            <a:srgbClr val="FF00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5" name="円/楕円 109">
            <a:extLst>
              <a:ext uri="{FF2B5EF4-FFF2-40B4-BE49-F238E27FC236}">
                <a16:creationId xmlns:a16="http://schemas.microsoft.com/office/drawing/2014/main" id="{7315735F-C9C0-4F01-B84B-B855685E8E89}"/>
              </a:ext>
            </a:extLst>
          </p:cNvPr>
          <p:cNvSpPr/>
          <p:nvPr userDrawn="1"/>
        </p:nvSpPr>
        <p:spPr>
          <a:xfrm>
            <a:off x="6289675" y="3655388"/>
            <a:ext cx="260350" cy="260350"/>
          </a:xfrm>
          <a:prstGeom prst="ellipse">
            <a:avLst/>
          </a:prstGeom>
          <a:solidFill>
            <a:srgbClr val="FF7C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6" name="円/楕円 110">
            <a:extLst>
              <a:ext uri="{FF2B5EF4-FFF2-40B4-BE49-F238E27FC236}">
                <a16:creationId xmlns:a16="http://schemas.microsoft.com/office/drawing/2014/main" id="{16B4E968-0B34-4047-974F-21E11F05C6C4}"/>
              </a:ext>
            </a:extLst>
          </p:cNvPr>
          <p:cNvSpPr/>
          <p:nvPr userDrawn="1"/>
        </p:nvSpPr>
        <p:spPr>
          <a:xfrm>
            <a:off x="5922962" y="3655388"/>
            <a:ext cx="260350" cy="260350"/>
          </a:xfrm>
          <a:prstGeom prst="ellipse">
            <a:avLst/>
          </a:prstGeom>
          <a:solidFill>
            <a:srgbClr val="FF99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7" name="円/楕円 111">
            <a:extLst>
              <a:ext uri="{FF2B5EF4-FFF2-40B4-BE49-F238E27FC236}">
                <a16:creationId xmlns:a16="http://schemas.microsoft.com/office/drawing/2014/main" id="{0BBEC98E-B8C8-4083-A4F6-229215399928}"/>
              </a:ext>
            </a:extLst>
          </p:cNvPr>
          <p:cNvSpPr/>
          <p:nvPr userDrawn="1"/>
        </p:nvSpPr>
        <p:spPr>
          <a:xfrm>
            <a:off x="5554662" y="3655388"/>
            <a:ext cx="260350" cy="260350"/>
          </a:xfrm>
          <a:prstGeom prst="ellipse">
            <a:avLst/>
          </a:prstGeom>
          <a:solidFill>
            <a:srgbClr val="FFCC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8" name="円/楕円 112">
            <a:extLst>
              <a:ext uri="{FF2B5EF4-FFF2-40B4-BE49-F238E27FC236}">
                <a16:creationId xmlns:a16="http://schemas.microsoft.com/office/drawing/2014/main" id="{BD175C69-D154-4893-AC9D-38512312D5A6}"/>
              </a:ext>
            </a:extLst>
          </p:cNvPr>
          <p:cNvSpPr/>
          <p:nvPr userDrawn="1"/>
        </p:nvSpPr>
        <p:spPr>
          <a:xfrm>
            <a:off x="5187950" y="3655388"/>
            <a:ext cx="260350" cy="260350"/>
          </a:xfrm>
          <a:prstGeom prst="ellipse">
            <a:avLst/>
          </a:prstGeom>
          <a:solidFill>
            <a:srgbClr val="FF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49" name="円/楕円 113">
            <a:extLst>
              <a:ext uri="{FF2B5EF4-FFF2-40B4-BE49-F238E27FC236}">
                <a16:creationId xmlns:a16="http://schemas.microsoft.com/office/drawing/2014/main" id="{5E37ADC2-FC66-4751-9EF3-0C279456C9CE}"/>
              </a:ext>
            </a:extLst>
          </p:cNvPr>
          <p:cNvSpPr/>
          <p:nvPr userDrawn="1"/>
        </p:nvSpPr>
        <p:spPr>
          <a:xfrm>
            <a:off x="4821237" y="3655388"/>
            <a:ext cx="260350" cy="260350"/>
          </a:xfrm>
          <a:prstGeom prst="ellipse">
            <a:avLst/>
          </a:prstGeom>
          <a:solidFill>
            <a:srgbClr val="CC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0" name="円/楕円 114">
            <a:extLst>
              <a:ext uri="{FF2B5EF4-FFF2-40B4-BE49-F238E27FC236}">
                <a16:creationId xmlns:a16="http://schemas.microsoft.com/office/drawing/2014/main" id="{204C992E-DA2D-4D29-B72B-49A7BE071F0E}"/>
              </a:ext>
            </a:extLst>
          </p:cNvPr>
          <p:cNvSpPr/>
          <p:nvPr userDrawn="1"/>
        </p:nvSpPr>
        <p:spPr>
          <a:xfrm>
            <a:off x="4452937" y="3655388"/>
            <a:ext cx="261938" cy="260350"/>
          </a:xfrm>
          <a:prstGeom prst="ellipse">
            <a:avLst/>
          </a:prstGeom>
          <a:solidFill>
            <a:srgbClr val="99CC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1" name="円/楕円 115">
            <a:extLst>
              <a:ext uri="{FF2B5EF4-FFF2-40B4-BE49-F238E27FC236}">
                <a16:creationId xmlns:a16="http://schemas.microsoft.com/office/drawing/2014/main" id="{70A37B67-7849-43D3-AD7D-60F79F853FE9}"/>
              </a:ext>
            </a:extLst>
          </p:cNvPr>
          <p:cNvSpPr/>
          <p:nvPr userDrawn="1"/>
        </p:nvSpPr>
        <p:spPr>
          <a:xfrm>
            <a:off x="4086225" y="3655388"/>
            <a:ext cx="260350" cy="260350"/>
          </a:xfrm>
          <a:prstGeom prst="ellipse">
            <a:avLst/>
          </a:prstGeom>
          <a:solidFill>
            <a:srgbClr val="6666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2" name="円/楕円 116">
            <a:extLst>
              <a:ext uri="{FF2B5EF4-FFF2-40B4-BE49-F238E27FC236}">
                <a16:creationId xmlns:a16="http://schemas.microsoft.com/office/drawing/2014/main" id="{C5A1F7D2-5A82-4478-9202-E46C7E5659EB}"/>
              </a:ext>
            </a:extLst>
          </p:cNvPr>
          <p:cNvSpPr/>
          <p:nvPr userDrawn="1"/>
        </p:nvSpPr>
        <p:spPr>
          <a:xfrm>
            <a:off x="7575550" y="3314075"/>
            <a:ext cx="260350" cy="260350"/>
          </a:xfrm>
          <a:prstGeom prst="ellipse">
            <a:avLst/>
          </a:prstGeom>
          <a:solidFill>
            <a:srgbClr val="99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3" name="円/楕円 117">
            <a:extLst>
              <a:ext uri="{FF2B5EF4-FFF2-40B4-BE49-F238E27FC236}">
                <a16:creationId xmlns:a16="http://schemas.microsoft.com/office/drawing/2014/main" id="{51756CF5-9427-4729-B861-74569D14CAC7}"/>
              </a:ext>
            </a:extLst>
          </p:cNvPr>
          <p:cNvSpPr/>
          <p:nvPr userDrawn="1"/>
        </p:nvSpPr>
        <p:spPr>
          <a:xfrm>
            <a:off x="7208837" y="3314075"/>
            <a:ext cx="260350" cy="260350"/>
          </a:xfrm>
          <a:prstGeom prst="ellipse">
            <a:avLst/>
          </a:prstGeom>
          <a:solidFill>
            <a:srgbClr val="CC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4" name="円/楕円 118">
            <a:extLst>
              <a:ext uri="{FF2B5EF4-FFF2-40B4-BE49-F238E27FC236}">
                <a16:creationId xmlns:a16="http://schemas.microsoft.com/office/drawing/2014/main" id="{44E841A6-1BAF-4732-ABA6-4F58CB46FD1E}"/>
              </a:ext>
            </a:extLst>
          </p:cNvPr>
          <p:cNvSpPr/>
          <p:nvPr userDrawn="1"/>
        </p:nvSpPr>
        <p:spPr>
          <a:xfrm>
            <a:off x="6840537" y="3314075"/>
            <a:ext cx="260350" cy="260350"/>
          </a:xfrm>
          <a:prstGeom prst="ellipse">
            <a:avLst/>
          </a:prstGeom>
          <a:solidFill>
            <a:srgbClr val="FF33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5" name="円/楕円 119">
            <a:extLst>
              <a:ext uri="{FF2B5EF4-FFF2-40B4-BE49-F238E27FC236}">
                <a16:creationId xmlns:a16="http://schemas.microsoft.com/office/drawing/2014/main" id="{8D47B09F-9492-4615-9A46-3A947F46FD34}"/>
              </a:ext>
            </a:extLst>
          </p:cNvPr>
          <p:cNvSpPr/>
          <p:nvPr userDrawn="1"/>
        </p:nvSpPr>
        <p:spPr>
          <a:xfrm>
            <a:off x="6473825" y="3314075"/>
            <a:ext cx="260350" cy="260350"/>
          </a:xfrm>
          <a:prstGeom prst="ellipse">
            <a:avLst/>
          </a:prstGeom>
          <a:solidFill>
            <a:srgbClr val="FF66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6" name="円/楕円 120">
            <a:extLst>
              <a:ext uri="{FF2B5EF4-FFF2-40B4-BE49-F238E27FC236}">
                <a16:creationId xmlns:a16="http://schemas.microsoft.com/office/drawing/2014/main" id="{E7D38692-1986-4847-BC74-3FE1759A29F7}"/>
              </a:ext>
            </a:extLst>
          </p:cNvPr>
          <p:cNvSpPr/>
          <p:nvPr userDrawn="1"/>
        </p:nvSpPr>
        <p:spPr>
          <a:xfrm>
            <a:off x="6107112" y="3314075"/>
            <a:ext cx="260350" cy="260350"/>
          </a:xfrm>
          <a:prstGeom prst="ellipse">
            <a:avLst/>
          </a:prstGeom>
          <a:solidFill>
            <a:srgbClr val="FF99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7" name="円/楕円 121">
            <a:extLst>
              <a:ext uri="{FF2B5EF4-FFF2-40B4-BE49-F238E27FC236}">
                <a16:creationId xmlns:a16="http://schemas.microsoft.com/office/drawing/2014/main" id="{1288A193-A1B1-4380-A2F2-9ED9380F89A6}"/>
              </a:ext>
            </a:extLst>
          </p:cNvPr>
          <p:cNvSpPr/>
          <p:nvPr userDrawn="1"/>
        </p:nvSpPr>
        <p:spPr>
          <a:xfrm>
            <a:off x="5738812" y="3314075"/>
            <a:ext cx="261938" cy="260350"/>
          </a:xfrm>
          <a:prstGeom prst="ellipse">
            <a:avLst/>
          </a:prstGeom>
          <a:solidFill>
            <a:srgbClr val="FFCC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8" name="円/楕円 122">
            <a:extLst>
              <a:ext uri="{FF2B5EF4-FFF2-40B4-BE49-F238E27FC236}">
                <a16:creationId xmlns:a16="http://schemas.microsoft.com/office/drawing/2014/main" id="{F5577929-3759-4AC0-95AC-086BAAEFCCC0}"/>
              </a:ext>
            </a:extLst>
          </p:cNvPr>
          <p:cNvSpPr/>
          <p:nvPr userDrawn="1"/>
        </p:nvSpPr>
        <p:spPr>
          <a:xfrm>
            <a:off x="5372100" y="3314075"/>
            <a:ext cx="260350" cy="260350"/>
          </a:xfrm>
          <a:prstGeom prst="ellipse">
            <a:avLst/>
          </a:prstGeom>
          <a:solidFill>
            <a:srgbClr val="FF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59" name="円/楕円 123">
            <a:extLst>
              <a:ext uri="{FF2B5EF4-FFF2-40B4-BE49-F238E27FC236}">
                <a16:creationId xmlns:a16="http://schemas.microsoft.com/office/drawing/2014/main" id="{2786C85F-B02B-4E24-B78B-D55E4987E4D4}"/>
              </a:ext>
            </a:extLst>
          </p:cNvPr>
          <p:cNvSpPr/>
          <p:nvPr userDrawn="1"/>
        </p:nvSpPr>
        <p:spPr>
          <a:xfrm>
            <a:off x="5005387" y="3314075"/>
            <a:ext cx="260350" cy="260350"/>
          </a:xfrm>
          <a:prstGeom prst="ellipse">
            <a:avLst/>
          </a:prstGeom>
          <a:solidFill>
            <a:srgbClr val="CC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0" name="円/楕円 124">
            <a:extLst>
              <a:ext uri="{FF2B5EF4-FFF2-40B4-BE49-F238E27FC236}">
                <a16:creationId xmlns:a16="http://schemas.microsoft.com/office/drawing/2014/main" id="{F46FA1CE-BECC-40B9-A263-44684E3CEF98}"/>
              </a:ext>
            </a:extLst>
          </p:cNvPr>
          <p:cNvSpPr/>
          <p:nvPr userDrawn="1"/>
        </p:nvSpPr>
        <p:spPr>
          <a:xfrm>
            <a:off x="4637087" y="3314075"/>
            <a:ext cx="261938" cy="260350"/>
          </a:xfrm>
          <a:prstGeom prst="ellipse">
            <a:avLst/>
          </a:prstGeom>
          <a:solidFill>
            <a:srgbClr val="99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1" name="円/楕円 125">
            <a:extLst>
              <a:ext uri="{FF2B5EF4-FFF2-40B4-BE49-F238E27FC236}">
                <a16:creationId xmlns:a16="http://schemas.microsoft.com/office/drawing/2014/main" id="{9B61206F-12E8-49F7-8DFC-F5302CFD66AB}"/>
              </a:ext>
            </a:extLst>
          </p:cNvPr>
          <p:cNvSpPr/>
          <p:nvPr userDrawn="1"/>
        </p:nvSpPr>
        <p:spPr>
          <a:xfrm>
            <a:off x="4270375" y="3314075"/>
            <a:ext cx="260350" cy="260350"/>
          </a:xfrm>
          <a:prstGeom prst="ellipse">
            <a:avLst/>
          </a:prstGeom>
          <a:solidFill>
            <a:srgbClr val="66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2" name="円/楕円 126">
            <a:extLst>
              <a:ext uri="{FF2B5EF4-FFF2-40B4-BE49-F238E27FC236}">
                <a16:creationId xmlns:a16="http://schemas.microsoft.com/office/drawing/2014/main" id="{9D8DE350-8FF2-4731-B3F5-0FB2B6A009F6}"/>
              </a:ext>
            </a:extLst>
          </p:cNvPr>
          <p:cNvSpPr/>
          <p:nvPr userDrawn="1"/>
        </p:nvSpPr>
        <p:spPr>
          <a:xfrm>
            <a:off x="3903662" y="3314075"/>
            <a:ext cx="260350" cy="260350"/>
          </a:xfrm>
          <a:prstGeom prst="ellipse">
            <a:avLst/>
          </a:prstGeom>
          <a:solidFill>
            <a:srgbClr val="3333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3" name="円/楕円 127">
            <a:extLst>
              <a:ext uri="{FF2B5EF4-FFF2-40B4-BE49-F238E27FC236}">
                <a16:creationId xmlns:a16="http://schemas.microsoft.com/office/drawing/2014/main" id="{FB53C5FD-F11B-42EF-8E11-6A84EA930F18}"/>
              </a:ext>
            </a:extLst>
          </p:cNvPr>
          <p:cNvSpPr/>
          <p:nvPr userDrawn="1"/>
        </p:nvSpPr>
        <p:spPr>
          <a:xfrm>
            <a:off x="3719512" y="2972763"/>
            <a:ext cx="260350" cy="261937"/>
          </a:xfrm>
          <a:prstGeom prst="ellipse">
            <a:avLst/>
          </a:prstGeom>
          <a:solidFill>
            <a:srgbClr val="3366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4" name="円/楕円 128">
            <a:extLst>
              <a:ext uri="{FF2B5EF4-FFF2-40B4-BE49-F238E27FC236}">
                <a16:creationId xmlns:a16="http://schemas.microsoft.com/office/drawing/2014/main" id="{D629A822-83C7-47D6-9B3D-E8B8EDF9B61D}"/>
              </a:ext>
            </a:extLst>
          </p:cNvPr>
          <p:cNvSpPr/>
          <p:nvPr userDrawn="1"/>
        </p:nvSpPr>
        <p:spPr>
          <a:xfrm>
            <a:off x="7758112" y="2972763"/>
            <a:ext cx="260350" cy="261937"/>
          </a:xfrm>
          <a:prstGeom prst="ellipse">
            <a:avLst/>
          </a:prstGeom>
          <a:solidFill>
            <a:srgbClr val="800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5" name="円/楕円 129">
            <a:extLst>
              <a:ext uri="{FF2B5EF4-FFF2-40B4-BE49-F238E27FC236}">
                <a16:creationId xmlns:a16="http://schemas.microsoft.com/office/drawing/2014/main" id="{6EBC76A4-4F2C-4B8E-908C-FC36DAFCE273}"/>
              </a:ext>
            </a:extLst>
          </p:cNvPr>
          <p:cNvSpPr/>
          <p:nvPr userDrawn="1"/>
        </p:nvSpPr>
        <p:spPr>
          <a:xfrm>
            <a:off x="7391400" y="2972763"/>
            <a:ext cx="260350" cy="261937"/>
          </a:xfrm>
          <a:prstGeom prst="ellipse">
            <a:avLst/>
          </a:prstGeom>
          <a:solidFill>
            <a:srgbClr val="CC00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6" name="円/楕円 130">
            <a:extLst>
              <a:ext uri="{FF2B5EF4-FFF2-40B4-BE49-F238E27FC236}">
                <a16:creationId xmlns:a16="http://schemas.microsoft.com/office/drawing/2014/main" id="{9CCDB723-9682-4E2D-B97A-919536585AED}"/>
              </a:ext>
            </a:extLst>
          </p:cNvPr>
          <p:cNvSpPr/>
          <p:nvPr userDrawn="1"/>
        </p:nvSpPr>
        <p:spPr>
          <a:xfrm>
            <a:off x="7023100" y="2972763"/>
            <a:ext cx="261937" cy="261937"/>
          </a:xfrm>
          <a:prstGeom prst="ellipse">
            <a:avLst/>
          </a:prstGeom>
          <a:solidFill>
            <a:srgbClr val="FF33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7" name="円/楕円 131">
            <a:extLst>
              <a:ext uri="{FF2B5EF4-FFF2-40B4-BE49-F238E27FC236}">
                <a16:creationId xmlns:a16="http://schemas.microsoft.com/office/drawing/2014/main" id="{4FFCD2F4-530C-4BF2-B4CA-75182F0A6F3E}"/>
              </a:ext>
            </a:extLst>
          </p:cNvPr>
          <p:cNvSpPr/>
          <p:nvPr userDrawn="1"/>
        </p:nvSpPr>
        <p:spPr>
          <a:xfrm>
            <a:off x="6656387" y="2972763"/>
            <a:ext cx="260350" cy="261937"/>
          </a:xfrm>
          <a:prstGeom prst="ellipse">
            <a:avLst/>
          </a:prstGeom>
          <a:solidFill>
            <a:srgbClr val="FF66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8" name="円/楕円 132">
            <a:extLst>
              <a:ext uri="{FF2B5EF4-FFF2-40B4-BE49-F238E27FC236}">
                <a16:creationId xmlns:a16="http://schemas.microsoft.com/office/drawing/2014/main" id="{E6594723-65DD-4C74-99AC-3EC2CBF9E52D}"/>
              </a:ext>
            </a:extLst>
          </p:cNvPr>
          <p:cNvSpPr/>
          <p:nvPr userDrawn="1"/>
        </p:nvSpPr>
        <p:spPr>
          <a:xfrm>
            <a:off x="6289675" y="2972763"/>
            <a:ext cx="260350" cy="261937"/>
          </a:xfrm>
          <a:prstGeom prst="ellipse">
            <a:avLst/>
          </a:prstGeom>
          <a:solidFill>
            <a:srgbClr val="FF99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69" name="円/楕円 133">
            <a:extLst>
              <a:ext uri="{FF2B5EF4-FFF2-40B4-BE49-F238E27FC236}">
                <a16:creationId xmlns:a16="http://schemas.microsoft.com/office/drawing/2014/main" id="{784DF5E5-5A1E-4E8C-B76A-FCA87DDB50EE}"/>
              </a:ext>
            </a:extLst>
          </p:cNvPr>
          <p:cNvSpPr/>
          <p:nvPr userDrawn="1"/>
        </p:nvSpPr>
        <p:spPr>
          <a:xfrm>
            <a:off x="5922962" y="2972763"/>
            <a:ext cx="260350" cy="261937"/>
          </a:xfrm>
          <a:prstGeom prst="ellipse">
            <a:avLst/>
          </a:prstGeom>
          <a:solidFill>
            <a:srgbClr val="FFCC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0" name="円/楕円 134">
            <a:extLst>
              <a:ext uri="{FF2B5EF4-FFF2-40B4-BE49-F238E27FC236}">
                <a16:creationId xmlns:a16="http://schemas.microsoft.com/office/drawing/2014/main" id="{A8B5E8C4-EF64-4457-BA31-E28E704845CD}"/>
              </a:ext>
            </a:extLst>
          </p:cNvPr>
          <p:cNvSpPr/>
          <p:nvPr userDrawn="1"/>
        </p:nvSpPr>
        <p:spPr>
          <a:xfrm>
            <a:off x="5554662" y="2972763"/>
            <a:ext cx="260350" cy="261937"/>
          </a:xfrm>
          <a:prstGeom prst="ellipse">
            <a:avLst/>
          </a:prstGeom>
          <a:solidFill>
            <a:srgbClr val="FFFFC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1" name="円/楕円 135">
            <a:extLst>
              <a:ext uri="{FF2B5EF4-FFF2-40B4-BE49-F238E27FC236}">
                <a16:creationId xmlns:a16="http://schemas.microsoft.com/office/drawing/2014/main" id="{DC7356B1-7C7F-41EA-886A-6C3B24431D6C}"/>
              </a:ext>
            </a:extLst>
          </p:cNvPr>
          <p:cNvSpPr/>
          <p:nvPr userDrawn="1"/>
        </p:nvSpPr>
        <p:spPr>
          <a:xfrm>
            <a:off x="5187950" y="2972763"/>
            <a:ext cx="260350" cy="261937"/>
          </a:xfrm>
          <a:prstGeom prst="ellipse">
            <a:avLst/>
          </a:prstGeom>
          <a:solidFill>
            <a:srgbClr val="CCFF9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2" name="円/楕円 136">
            <a:extLst>
              <a:ext uri="{FF2B5EF4-FFF2-40B4-BE49-F238E27FC236}">
                <a16:creationId xmlns:a16="http://schemas.microsoft.com/office/drawing/2014/main" id="{C7745CA8-D46C-41C4-9A0D-CC11A3E01CC9}"/>
              </a:ext>
            </a:extLst>
          </p:cNvPr>
          <p:cNvSpPr/>
          <p:nvPr userDrawn="1"/>
        </p:nvSpPr>
        <p:spPr>
          <a:xfrm>
            <a:off x="4821237" y="2972763"/>
            <a:ext cx="260350" cy="261937"/>
          </a:xfrm>
          <a:prstGeom prst="ellipse">
            <a:avLst/>
          </a:prstGeom>
          <a:solidFill>
            <a:srgbClr val="99FF6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3" name="円/楕円 137">
            <a:extLst>
              <a:ext uri="{FF2B5EF4-FFF2-40B4-BE49-F238E27FC236}">
                <a16:creationId xmlns:a16="http://schemas.microsoft.com/office/drawing/2014/main" id="{857A0651-D822-4E69-ABB1-5A1F9DB9F5D1}"/>
              </a:ext>
            </a:extLst>
          </p:cNvPr>
          <p:cNvSpPr/>
          <p:nvPr userDrawn="1"/>
        </p:nvSpPr>
        <p:spPr>
          <a:xfrm>
            <a:off x="4452937" y="2972763"/>
            <a:ext cx="261938" cy="261937"/>
          </a:xfrm>
          <a:prstGeom prst="ellipse">
            <a:avLst/>
          </a:prstGeom>
          <a:solidFill>
            <a:srgbClr val="66FF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4" name="円/楕円 138">
            <a:extLst>
              <a:ext uri="{FF2B5EF4-FFF2-40B4-BE49-F238E27FC236}">
                <a16:creationId xmlns:a16="http://schemas.microsoft.com/office/drawing/2014/main" id="{305AF2A9-8521-4A13-B6E1-657E6BBD64D2}"/>
              </a:ext>
            </a:extLst>
          </p:cNvPr>
          <p:cNvSpPr/>
          <p:nvPr userDrawn="1"/>
        </p:nvSpPr>
        <p:spPr>
          <a:xfrm>
            <a:off x="4086225" y="2972763"/>
            <a:ext cx="260350" cy="261937"/>
          </a:xfrm>
          <a:prstGeom prst="ellipse">
            <a:avLst/>
          </a:prstGeom>
          <a:solidFill>
            <a:srgbClr val="0099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5" name="円/楕円 139">
            <a:extLst>
              <a:ext uri="{FF2B5EF4-FFF2-40B4-BE49-F238E27FC236}">
                <a16:creationId xmlns:a16="http://schemas.microsoft.com/office/drawing/2014/main" id="{0DFDE8DB-AFCD-4C36-A131-D0C0AE8EDC9E}"/>
              </a:ext>
            </a:extLst>
          </p:cNvPr>
          <p:cNvSpPr/>
          <p:nvPr userDrawn="1"/>
        </p:nvSpPr>
        <p:spPr>
          <a:xfrm>
            <a:off x="6851650" y="5715963"/>
            <a:ext cx="260350" cy="261937"/>
          </a:xfrm>
          <a:prstGeom prst="ellipse">
            <a:avLst/>
          </a:prstGeom>
          <a:solidFill>
            <a:srgbClr val="111111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6" name="円/楕円 140">
            <a:extLst>
              <a:ext uri="{FF2B5EF4-FFF2-40B4-BE49-F238E27FC236}">
                <a16:creationId xmlns:a16="http://schemas.microsoft.com/office/drawing/2014/main" id="{6E3B48AF-E88E-49F7-B328-0BF242EFB15F}"/>
              </a:ext>
            </a:extLst>
          </p:cNvPr>
          <p:cNvSpPr/>
          <p:nvPr userDrawn="1"/>
        </p:nvSpPr>
        <p:spPr>
          <a:xfrm>
            <a:off x="6483350" y="5715963"/>
            <a:ext cx="261937" cy="261937"/>
          </a:xfrm>
          <a:prstGeom prst="ellipse">
            <a:avLst/>
          </a:prstGeom>
          <a:solidFill>
            <a:srgbClr val="292929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7" name="円/楕円 141">
            <a:extLst>
              <a:ext uri="{FF2B5EF4-FFF2-40B4-BE49-F238E27FC236}">
                <a16:creationId xmlns:a16="http://schemas.microsoft.com/office/drawing/2014/main" id="{74BECE6D-3C0A-4644-96E8-48FA2D94D672}"/>
              </a:ext>
            </a:extLst>
          </p:cNvPr>
          <p:cNvSpPr/>
          <p:nvPr userDrawn="1"/>
        </p:nvSpPr>
        <p:spPr>
          <a:xfrm>
            <a:off x="6116637" y="5715963"/>
            <a:ext cx="260350" cy="261937"/>
          </a:xfrm>
          <a:prstGeom prst="ellipse">
            <a:avLst/>
          </a:prstGeom>
          <a:solidFill>
            <a:srgbClr val="4D4D4D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8" name="円/楕円 142">
            <a:extLst>
              <a:ext uri="{FF2B5EF4-FFF2-40B4-BE49-F238E27FC236}">
                <a16:creationId xmlns:a16="http://schemas.microsoft.com/office/drawing/2014/main" id="{150E5264-F596-4039-A656-FF9F394F7793}"/>
              </a:ext>
            </a:extLst>
          </p:cNvPr>
          <p:cNvSpPr/>
          <p:nvPr userDrawn="1"/>
        </p:nvSpPr>
        <p:spPr>
          <a:xfrm>
            <a:off x="5749925" y="5715963"/>
            <a:ext cx="260350" cy="261937"/>
          </a:xfrm>
          <a:prstGeom prst="ellipse">
            <a:avLst/>
          </a:prstGeom>
          <a:solidFill>
            <a:srgbClr val="777777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79" name="円/楕円 143">
            <a:extLst>
              <a:ext uri="{FF2B5EF4-FFF2-40B4-BE49-F238E27FC236}">
                <a16:creationId xmlns:a16="http://schemas.microsoft.com/office/drawing/2014/main" id="{327A6EAA-E978-46A6-A01C-87B5665B0419}"/>
              </a:ext>
            </a:extLst>
          </p:cNvPr>
          <p:cNvSpPr/>
          <p:nvPr userDrawn="1"/>
        </p:nvSpPr>
        <p:spPr>
          <a:xfrm>
            <a:off x="5381625" y="5715963"/>
            <a:ext cx="261937" cy="261937"/>
          </a:xfrm>
          <a:prstGeom prst="ellipse">
            <a:avLst/>
          </a:prstGeom>
          <a:solidFill>
            <a:srgbClr val="969696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0" name="円/楕円 144">
            <a:extLst>
              <a:ext uri="{FF2B5EF4-FFF2-40B4-BE49-F238E27FC236}">
                <a16:creationId xmlns:a16="http://schemas.microsoft.com/office/drawing/2014/main" id="{C96596D4-B072-4B31-958D-F173E4B7908D}"/>
              </a:ext>
            </a:extLst>
          </p:cNvPr>
          <p:cNvSpPr/>
          <p:nvPr userDrawn="1"/>
        </p:nvSpPr>
        <p:spPr>
          <a:xfrm>
            <a:off x="5014912" y="5715963"/>
            <a:ext cx="260350" cy="261937"/>
          </a:xfrm>
          <a:prstGeom prst="ellipse">
            <a:avLst/>
          </a:prstGeom>
          <a:solidFill>
            <a:srgbClr val="C0C0C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1" name="円/楕円 145">
            <a:extLst>
              <a:ext uri="{FF2B5EF4-FFF2-40B4-BE49-F238E27FC236}">
                <a16:creationId xmlns:a16="http://schemas.microsoft.com/office/drawing/2014/main" id="{774031E4-4AAE-4B17-BCDA-FC32315FB569}"/>
              </a:ext>
            </a:extLst>
          </p:cNvPr>
          <p:cNvSpPr/>
          <p:nvPr userDrawn="1"/>
        </p:nvSpPr>
        <p:spPr>
          <a:xfrm>
            <a:off x="4648200" y="5715963"/>
            <a:ext cx="260350" cy="261937"/>
          </a:xfrm>
          <a:prstGeom prst="ellipse">
            <a:avLst/>
          </a:prstGeom>
          <a:solidFill>
            <a:srgbClr val="EAEAEA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2" name="円/楕円 146">
            <a:extLst>
              <a:ext uri="{FF2B5EF4-FFF2-40B4-BE49-F238E27FC236}">
                <a16:creationId xmlns:a16="http://schemas.microsoft.com/office/drawing/2014/main" id="{36734946-35C7-4EAA-BCED-9F055DDF6BBA}"/>
              </a:ext>
            </a:extLst>
          </p:cNvPr>
          <p:cNvSpPr/>
          <p:nvPr userDrawn="1"/>
        </p:nvSpPr>
        <p:spPr>
          <a:xfrm>
            <a:off x="7034212" y="5374650"/>
            <a:ext cx="260350" cy="261938"/>
          </a:xfrm>
          <a:prstGeom prst="ellipse">
            <a:avLst/>
          </a:prstGeom>
          <a:solidFill>
            <a:srgbClr val="080808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3" name="円/楕円 147">
            <a:extLst>
              <a:ext uri="{FF2B5EF4-FFF2-40B4-BE49-F238E27FC236}">
                <a16:creationId xmlns:a16="http://schemas.microsoft.com/office/drawing/2014/main" id="{5280BED0-AC8F-4B64-BE7C-F847FF58B06D}"/>
              </a:ext>
            </a:extLst>
          </p:cNvPr>
          <p:cNvSpPr/>
          <p:nvPr userDrawn="1"/>
        </p:nvSpPr>
        <p:spPr>
          <a:xfrm>
            <a:off x="6667500" y="5374650"/>
            <a:ext cx="260350" cy="261938"/>
          </a:xfrm>
          <a:prstGeom prst="ellipse">
            <a:avLst/>
          </a:prstGeom>
          <a:solidFill>
            <a:srgbClr val="1C1C1C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4" name="円/楕円 148">
            <a:extLst>
              <a:ext uri="{FF2B5EF4-FFF2-40B4-BE49-F238E27FC236}">
                <a16:creationId xmlns:a16="http://schemas.microsoft.com/office/drawing/2014/main" id="{FB72A47D-18B3-4A09-80F9-221DA0928326}"/>
              </a:ext>
            </a:extLst>
          </p:cNvPr>
          <p:cNvSpPr/>
          <p:nvPr userDrawn="1"/>
        </p:nvSpPr>
        <p:spPr>
          <a:xfrm>
            <a:off x="6299200" y="5374650"/>
            <a:ext cx="260350" cy="261938"/>
          </a:xfrm>
          <a:prstGeom prst="ellipse">
            <a:avLst/>
          </a:prstGeom>
          <a:solidFill>
            <a:srgbClr val="333333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5" name="円/楕円 149">
            <a:extLst>
              <a:ext uri="{FF2B5EF4-FFF2-40B4-BE49-F238E27FC236}">
                <a16:creationId xmlns:a16="http://schemas.microsoft.com/office/drawing/2014/main" id="{12D4DF46-5E6D-4B09-8A6C-4D95CAF543E7}"/>
              </a:ext>
            </a:extLst>
          </p:cNvPr>
          <p:cNvSpPr/>
          <p:nvPr userDrawn="1"/>
        </p:nvSpPr>
        <p:spPr>
          <a:xfrm>
            <a:off x="5932487" y="5374650"/>
            <a:ext cx="260350" cy="261938"/>
          </a:xfrm>
          <a:prstGeom prst="ellipse">
            <a:avLst/>
          </a:prstGeom>
          <a:solidFill>
            <a:srgbClr val="5F5F5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6" name="円/楕円 150">
            <a:extLst>
              <a:ext uri="{FF2B5EF4-FFF2-40B4-BE49-F238E27FC236}">
                <a16:creationId xmlns:a16="http://schemas.microsoft.com/office/drawing/2014/main" id="{EB7F1AB6-A90E-453A-BCFB-E4BE53DCA37C}"/>
              </a:ext>
            </a:extLst>
          </p:cNvPr>
          <p:cNvSpPr/>
          <p:nvPr userDrawn="1"/>
        </p:nvSpPr>
        <p:spPr>
          <a:xfrm>
            <a:off x="5565775" y="5374650"/>
            <a:ext cx="260350" cy="261938"/>
          </a:xfrm>
          <a:prstGeom prst="ellipse">
            <a:avLst/>
          </a:prstGeom>
          <a:solidFill>
            <a:srgbClr val="80808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7" name="円/楕円 151">
            <a:extLst>
              <a:ext uri="{FF2B5EF4-FFF2-40B4-BE49-F238E27FC236}">
                <a16:creationId xmlns:a16="http://schemas.microsoft.com/office/drawing/2014/main" id="{123A5B9B-E345-4334-BE4C-0B2666C0D39A}"/>
              </a:ext>
            </a:extLst>
          </p:cNvPr>
          <p:cNvSpPr/>
          <p:nvPr userDrawn="1"/>
        </p:nvSpPr>
        <p:spPr>
          <a:xfrm>
            <a:off x="5197475" y="5374650"/>
            <a:ext cx="260350" cy="261938"/>
          </a:xfrm>
          <a:prstGeom prst="ellipse">
            <a:avLst/>
          </a:prstGeom>
          <a:solidFill>
            <a:srgbClr val="B2B2B2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8" name="円/楕円 152">
            <a:extLst>
              <a:ext uri="{FF2B5EF4-FFF2-40B4-BE49-F238E27FC236}">
                <a16:creationId xmlns:a16="http://schemas.microsoft.com/office/drawing/2014/main" id="{C24205F7-CF71-442A-85EE-DCB087E8EFAE}"/>
              </a:ext>
            </a:extLst>
          </p:cNvPr>
          <p:cNvSpPr/>
          <p:nvPr userDrawn="1"/>
        </p:nvSpPr>
        <p:spPr>
          <a:xfrm>
            <a:off x="4830762" y="5374650"/>
            <a:ext cx="260350" cy="261938"/>
          </a:xfrm>
          <a:prstGeom prst="ellipse">
            <a:avLst/>
          </a:prstGeom>
          <a:solidFill>
            <a:srgbClr val="DDDDDD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89" name="円/楕円 153">
            <a:extLst>
              <a:ext uri="{FF2B5EF4-FFF2-40B4-BE49-F238E27FC236}">
                <a16:creationId xmlns:a16="http://schemas.microsoft.com/office/drawing/2014/main" id="{E4E31EDA-E932-43D2-A86A-8C551F2091AF}"/>
              </a:ext>
            </a:extLst>
          </p:cNvPr>
          <p:cNvSpPr/>
          <p:nvPr userDrawn="1"/>
        </p:nvSpPr>
        <p:spPr>
          <a:xfrm>
            <a:off x="4464050" y="5374650"/>
            <a:ext cx="260350" cy="261938"/>
          </a:xfrm>
          <a:prstGeom prst="ellipse">
            <a:avLst/>
          </a:prstGeom>
          <a:solidFill>
            <a:srgbClr val="F8F8F8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90" name="円/楕円 154">
            <a:extLst>
              <a:ext uri="{FF2B5EF4-FFF2-40B4-BE49-F238E27FC236}">
                <a16:creationId xmlns:a16="http://schemas.microsoft.com/office/drawing/2014/main" id="{2B001ED4-EE8F-4F56-9DEB-131990327597}"/>
              </a:ext>
            </a:extLst>
          </p:cNvPr>
          <p:cNvSpPr>
            <a:spLocks noChangeAspect="1"/>
          </p:cNvSpPr>
          <p:nvPr userDrawn="1"/>
        </p:nvSpPr>
        <p:spPr>
          <a:xfrm>
            <a:off x="7424737" y="5393700"/>
            <a:ext cx="522288" cy="522288"/>
          </a:xfrm>
          <a:prstGeom prst="ellipse">
            <a:avLst/>
          </a:prstGeom>
          <a:solidFill>
            <a:srgbClr val="000000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  <p:sp>
        <p:nvSpPr>
          <p:cNvPr id="291" name="円/楕円 155">
            <a:extLst>
              <a:ext uri="{FF2B5EF4-FFF2-40B4-BE49-F238E27FC236}">
                <a16:creationId xmlns:a16="http://schemas.microsoft.com/office/drawing/2014/main" id="{05D39CCA-59F6-4AB7-B64F-EFCB90E2CE16}"/>
              </a:ext>
            </a:extLst>
          </p:cNvPr>
          <p:cNvSpPr>
            <a:spLocks noChangeAspect="1"/>
          </p:cNvSpPr>
          <p:nvPr userDrawn="1"/>
        </p:nvSpPr>
        <p:spPr>
          <a:xfrm>
            <a:off x="3795712" y="5393700"/>
            <a:ext cx="522288" cy="522288"/>
          </a:xfrm>
          <a:prstGeom prst="ellipse">
            <a:avLst/>
          </a:prstGeom>
          <a:solidFill>
            <a:srgbClr val="FFFFFF"/>
          </a:solidFill>
          <a:ln w="285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27" tIns="41464" rIns="82927" bIns="41464" anchor="ctr"/>
          <a:lstStyle/>
          <a:p>
            <a:pPr>
              <a:buFont typeface="StarSymbol"/>
              <a:buNone/>
            </a:pPr>
            <a:endParaRPr lang="ja-JP" altLang="en-US">
              <a:solidFill>
                <a:srgbClr val="FFFFFF"/>
              </a:solidFill>
              <a:ea typeface="ＭＳ Ｐゴシック" pitchFamily="50" charset="-128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テキスト プレースホルダ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FFFF99"/>
                </a:solidFill>
                <a:latin typeface="Calibri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Color combinations</a:t>
            </a:r>
            <a:endParaRPr lang="ja-JP" altLang="en-US" dirty="0"/>
          </a:p>
        </p:txBody>
      </p:sp>
      <p:grpSp>
        <p:nvGrpSpPr>
          <p:cNvPr id="32" name="グループ化 27">
            <a:extLst>
              <a:ext uri="{FF2B5EF4-FFF2-40B4-BE49-F238E27FC236}">
                <a16:creationId xmlns:a16="http://schemas.microsoft.com/office/drawing/2014/main" id="{F5D29651-DB1B-40FA-891D-1ED6D59DB77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231900" y="908050"/>
            <a:ext cx="652463" cy="1395413"/>
            <a:chOff x="1357290" y="1000108"/>
            <a:chExt cx="720000" cy="1540132"/>
          </a:xfrm>
        </p:grpSpPr>
        <p:sp>
          <p:nvSpPr>
            <p:cNvPr id="33" name="円/楕円 13">
              <a:extLst>
                <a:ext uri="{FF2B5EF4-FFF2-40B4-BE49-F238E27FC236}">
                  <a16:creationId xmlns:a16="http://schemas.microsoft.com/office/drawing/2014/main" id="{17868A4A-9C0F-4AB2-9D5D-335FD973D2D3}"/>
                </a:ext>
              </a:extLst>
            </p:cNvPr>
            <p:cNvSpPr/>
            <p:nvPr userDrawn="1"/>
          </p:nvSpPr>
          <p:spPr>
            <a:xfrm>
              <a:off x="1357290" y="1410109"/>
              <a:ext cx="720000" cy="720130"/>
            </a:xfrm>
            <a:prstGeom prst="ellipse">
              <a:avLst/>
            </a:prstGeom>
            <a:solidFill>
              <a:srgbClr val="FF9933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4" name="円/楕円 14">
              <a:extLst>
                <a:ext uri="{FF2B5EF4-FFF2-40B4-BE49-F238E27FC236}">
                  <a16:creationId xmlns:a16="http://schemas.microsoft.com/office/drawing/2014/main" id="{A23559CC-51FA-4B05-A56A-2FCD559F7CC3}"/>
                </a:ext>
              </a:extLst>
            </p:cNvPr>
            <p:cNvSpPr/>
            <p:nvPr userDrawn="1"/>
          </p:nvSpPr>
          <p:spPr>
            <a:xfrm>
              <a:off x="1448385" y="1000108"/>
              <a:ext cx="537810" cy="539659"/>
            </a:xfrm>
            <a:prstGeom prst="ellipse">
              <a:avLst/>
            </a:prstGeom>
            <a:solidFill>
              <a:srgbClr val="FFCC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5" name="円/楕円 15">
              <a:extLst>
                <a:ext uri="{FF2B5EF4-FFF2-40B4-BE49-F238E27FC236}">
                  <a16:creationId xmlns:a16="http://schemas.microsoft.com/office/drawing/2014/main" id="{AFA8DE09-ED8D-45D8-BFBB-E2F13935710F}"/>
                </a:ext>
              </a:extLst>
            </p:cNvPr>
            <p:cNvSpPr/>
            <p:nvPr userDrawn="1"/>
          </p:nvSpPr>
          <p:spPr>
            <a:xfrm>
              <a:off x="1448385" y="2000581"/>
              <a:ext cx="537810" cy="539659"/>
            </a:xfrm>
            <a:prstGeom prst="ellipse">
              <a:avLst/>
            </a:prstGeom>
            <a:solidFill>
              <a:srgbClr val="9933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36" name="グループ化 31">
            <a:extLst>
              <a:ext uri="{FF2B5EF4-FFF2-40B4-BE49-F238E27FC236}">
                <a16:creationId xmlns:a16="http://schemas.microsoft.com/office/drawing/2014/main" id="{555E6194-C277-4254-9EC9-1F1DFBE6EF6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527300" y="4017963"/>
            <a:ext cx="654050" cy="1397000"/>
            <a:chOff x="2464579" y="1000108"/>
            <a:chExt cx="720000" cy="1540132"/>
          </a:xfrm>
        </p:grpSpPr>
        <p:sp>
          <p:nvSpPr>
            <p:cNvPr id="37" name="円/楕円 17">
              <a:extLst>
                <a:ext uri="{FF2B5EF4-FFF2-40B4-BE49-F238E27FC236}">
                  <a16:creationId xmlns:a16="http://schemas.microsoft.com/office/drawing/2014/main" id="{5C0BC6EE-5B8B-4BB9-AB88-000021953E9A}"/>
                </a:ext>
              </a:extLst>
            </p:cNvPr>
            <p:cNvSpPr/>
            <p:nvPr userDrawn="1"/>
          </p:nvSpPr>
          <p:spPr>
            <a:xfrm>
              <a:off x="2464579" y="1409643"/>
              <a:ext cx="720000" cy="721062"/>
            </a:xfrm>
            <a:prstGeom prst="ellipse">
              <a:avLst/>
            </a:prstGeom>
            <a:solidFill>
              <a:srgbClr val="00FF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8" name="円/楕円 18">
              <a:extLst>
                <a:ext uri="{FF2B5EF4-FFF2-40B4-BE49-F238E27FC236}">
                  <a16:creationId xmlns:a16="http://schemas.microsoft.com/office/drawing/2014/main" id="{025C818E-9564-4385-9938-96F65D19946C}"/>
                </a:ext>
              </a:extLst>
            </p:cNvPr>
            <p:cNvSpPr/>
            <p:nvPr userDrawn="1"/>
          </p:nvSpPr>
          <p:spPr>
            <a:xfrm>
              <a:off x="2555453" y="2001194"/>
              <a:ext cx="538252" cy="539046"/>
            </a:xfrm>
            <a:prstGeom prst="ellipse">
              <a:avLst/>
            </a:prstGeom>
            <a:solidFill>
              <a:srgbClr val="0099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39" name="円/楕円 19">
              <a:extLst>
                <a:ext uri="{FF2B5EF4-FFF2-40B4-BE49-F238E27FC236}">
                  <a16:creationId xmlns:a16="http://schemas.microsoft.com/office/drawing/2014/main" id="{0B739C0A-60E4-4C4E-B6CD-E190C7DB581B}"/>
                </a:ext>
              </a:extLst>
            </p:cNvPr>
            <p:cNvSpPr/>
            <p:nvPr userDrawn="1"/>
          </p:nvSpPr>
          <p:spPr>
            <a:xfrm>
              <a:off x="2555453" y="1000108"/>
              <a:ext cx="538252" cy="539046"/>
            </a:xfrm>
            <a:prstGeom prst="ellipse">
              <a:avLst/>
            </a:prstGeom>
            <a:solidFill>
              <a:srgbClr val="99FFCC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0" name="グループ化 35">
            <a:extLst>
              <a:ext uri="{FF2B5EF4-FFF2-40B4-BE49-F238E27FC236}">
                <a16:creationId xmlns:a16="http://schemas.microsoft.com/office/drawing/2014/main" id="{C7C2269B-9EC2-4848-A243-261752C5015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57613" y="4017963"/>
            <a:ext cx="654050" cy="1397000"/>
            <a:chOff x="3643306" y="1000108"/>
            <a:chExt cx="720000" cy="1540132"/>
          </a:xfrm>
        </p:grpSpPr>
        <p:sp>
          <p:nvSpPr>
            <p:cNvPr id="41" name="円/楕円 21">
              <a:extLst>
                <a:ext uri="{FF2B5EF4-FFF2-40B4-BE49-F238E27FC236}">
                  <a16:creationId xmlns:a16="http://schemas.microsoft.com/office/drawing/2014/main" id="{1172B520-060B-4ABD-9F52-2782EA9F5DAE}"/>
                </a:ext>
              </a:extLst>
            </p:cNvPr>
            <p:cNvSpPr/>
            <p:nvPr userDrawn="1"/>
          </p:nvSpPr>
          <p:spPr>
            <a:xfrm>
              <a:off x="3643306" y="1409643"/>
              <a:ext cx="720000" cy="721062"/>
            </a:xfrm>
            <a:prstGeom prst="ellipse">
              <a:avLst/>
            </a:prstGeom>
            <a:solidFill>
              <a:srgbClr val="9966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2" name="円/楕円 22">
              <a:extLst>
                <a:ext uri="{FF2B5EF4-FFF2-40B4-BE49-F238E27FC236}">
                  <a16:creationId xmlns:a16="http://schemas.microsoft.com/office/drawing/2014/main" id="{65CD0686-D23E-4D9A-B318-22166EA006D7}"/>
                </a:ext>
              </a:extLst>
            </p:cNvPr>
            <p:cNvSpPr/>
            <p:nvPr userDrawn="1"/>
          </p:nvSpPr>
          <p:spPr>
            <a:xfrm>
              <a:off x="3734180" y="2001194"/>
              <a:ext cx="538252" cy="539046"/>
            </a:xfrm>
            <a:prstGeom prst="ellipse">
              <a:avLst/>
            </a:prstGeom>
            <a:solidFill>
              <a:srgbClr val="6600CC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3" name="円/楕円 23">
              <a:extLst>
                <a:ext uri="{FF2B5EF4-FFF2-40B4-BE49-F238E27FC236}">
                  <a16:creationId xmlns:a16="http://schemas.microsoft.com/office/drawing/2014/main" id="{0752F6D3-413B-4D86-98BA-808789C2871D}"/>
                </a:ext>
              </a:extLst>
            </p:cNvPr>
            <p:cNvSpPr/>
            <p:nvPr userDrawn="1"/>
          </p:nvSpPr>
          <p:spPr>
            <a:xfrm>
              <a:off x="3734180" y="1000108"/>
              <a:ext cx="538252" cy="539046"/>
            </a:xfrm>
            <a:prstGeom prst="ellipse">
              <a:avLst/>
            </a:prstGeom>
            <a:solidFill>
              <a:srgbClr val="CCCC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4" name="グループ化 39">
            <a:extLst>
              <a:ext uri="{FF2B5EF4-FFF2-40B4-BE49-F238E27FC236}">
                <a16:creationId xmlns:a16="http://schemas.microsoft.com/office/drawing/2014/main" id="{35492A50-8FA4-469D-BAE7-60B5BF0EB5D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295400" y="4017963"/>
            <a:ext cx="654050" cy="1397000"/>
            <a:chOff x="5214942" y="1000108"/>
            <a:chExt cx="720000" cy="1540132"/>
          </a:xfrm>
        </p:grpSpPr>
        <p:sp>
          <p:nvSpPr>
            <p:cNvPr id="45" name="円/楕円 25">
              <a:extLst>
                <a:ext uri="{FF2B5EF4-FFF2-40B4-BE49-F238E27FC236}">
                  <a16:creationId xmlns:a16="http://schemas.microsoft.com/office/drawing/2014/main" id="{E673C613-D193-4727-A082-60BD3B48DAEA}"/>
                </a:ext>
              </a:extLst>
            </p:cNvPr>
            <p:cNvSpPr/>
            <p:nvPr userDrawn="1"/>
          </p:nvSpPr>
          <p:spPr>
            <a:xfrm>
              <a:off x="5214942" y="1409643"/>
              <a:ext cx="720000" cy="721062"/>
            </a:xfrm>
            <a:prstGeom prst="ellipse">
              <a:avLst/>
            </a:prstGeom>
            <a:solidFill>
              <a:srgbClr val="777777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6" name="円/楕円 26">
              <a:extLst>
                <a:ext uri="{FF2B5EF4-FFF2-40B4-BE49-F238E27FC236}">
                  <a16:creationId xmlns:a16="http://schemas.microsoft.com/office/drawing/2014/main" id="{D195A58B-BBD7-42CD-8C8E-54CDDDA49462}"/>
                </a:ext>
              </a:extLst>
            </p:cNvPr>
            <p:cNvSpPr/>
            <p:nvPr userDrawn="1"/>
          </p:nvSpPr>
          <p:spPr>
            <a:xfrm>
              <a:off x="5305816" y="1000108"/>
              <a:ext cx="538252" cy="539046"/>
            </a:xfrm>
            <a:prstGeom prst="ellipse">
              <a:avLst/>
            </a:prstGeom>
            <a:solidFill>
              <a:srgbClr val="C0C0C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47" name="円/楕円 27">
              <a:extLst>
                <a:ext uri="{FF2B5EF4-FFF2-40B4-BE49-F238E27FC236}">
                  <a16:creationId xmlns:a16="http://schemas.microsoft.com/office/drawing/2014/main" id="{AB0C0E6B-1919-45FA-866F-2196A7A51D88}"/>
                </a:ext>
              </a:extLst>
            </p:cNvPr>
            <p:cNvSpPr/>
            <p:nvPr userDrawn="1"/>
          </p:nvSpPr>
          <p:spPr>
            <a:xfrm>
              <a:off x="5305816" y="2001194"/>
              <a:ext cx="538252" cy="539046"/>
            </a:xfrm>
            <a:prstGeom prst="ellipse">
              <a:avLst/>
            </a:prstGeom>
            <a:solidFill>
              <a:srgbClr val="29292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48" name="グループ化 43">
            <a:extLst>
              <a:ext uri="{FF2B5EF4-FFF2-40B4-BE49-F238E27FC236}">
                <a16:creationId xmlns:a16="http://schemas.microsoft.com/office/drawing/2014/main" id="{E176C39A-4400-4112-8455-298C2F4EA36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332038" y="908050"/>
            <a:ext cx="654050" cy="1395413"/>
            <a:chOff x="6286512" y="1000108"/>
            <a:chExt cx="720000" cy="1540132"/>
          </a:xfrm>
        </p:grpSpPr>
        <p:sp>
          <p:nvSpPr>
            <p:cNvPr id="49" name="円/楕円 29">
              <a:extLst>
                <a:ext uri="{FF2B5EF4-FFF2-40B4-BE49-F238E27FC236}">
                  <a16:creationId xmlns:a16="http://schemas.microsoft.com/office/drawing/2014/main" id="{F9B7803D-5F3A-4D24-9600-444E921FE2A4}"/>
                </a:ext>
              </a:extLst>
            </p:cNvPr>
            <p:cNvSpPr/>
            <p:nvPr userDrawn="1"/>
          </p:nvSpPr>
          <p:spPr>
            <a:xfrm>
              <a:off x="6286512" y="1410109"/>
              <a:ext cx="720000" cy="720130"/>
            </a:xfrm>
            <a:prstGeom prst="ellipse">
              <a:avLst/>
            </a:prstGeom>
            <a:solidFill>
              <a:srgbClr val="3366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0" name="円/楕円 30">
              <a:extLst>
                <a:ext uri="{FF2B5EF4-FFF2-40B4-BE49-F238E27FC236}">
                  <a16:creationId xmlns:a16="http://schemas.microsoft.com/office/drawing/2014/main" id="{FD1C31D2-A0EA-4BB0-A303-FF032F3A2887}"/>
                </a:ext>
              </a:extLst>
            </p:cNvPr>
            <p:cNvSpPr/>
            <p:nvPr userDrawn="1"/>
          </p:nvSpPr>
          <p:spPr>
            <a:xfrm>
              <a:off x="6377386" y="2000581"/>
              <a:ext cx="538252" cy="539659"/>
            </a:xfrm>
            <a:prstGeom prst="ellipse">
              <a:avLst/>
            </a:prstGeom>
            <a:solidFill>
              <a:srgbClr val="0066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1" name="円/楕円 31">
              <a:extLst>
                <a:ext uri="{FF2B5EF4-FFF2-40B4-BE49-F238E27FC236}">
                  <a16:creationId xmlns:a16="http://schemas.microsoft.com/office/drawing/2014/main" id="{930B4E93-906E-4221-A633-234DF7F3FA36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659"/>
            </a:xfrm>
            <a:prstGeom prst="ellipse">
              <a:avLst/>
            </a:prstGeom>
            <a:solidFill>
              <a:srgbClr val="99CCFF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52" name="グループ化 47">
            <a:extLst>
              <a:ext uri="{FF2B5EF4-FFF2-40B4-BE49-F238E27FC236}">
                <a16:creationId xmlns:a16="http://schemas.microsoft.com/office/drawing/2014/main" id="{BA54458C-DEA2-4ECC-95AF-CCBDD02286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405188" y="901700"/>
            <a:ext cx="654050" cy="1397000"/>
            <a:chOff x="6286512" y="1000108"/>
            <a:chExt cx="720000" cy="1540132"/>
          </a:xfrm>
        </p:grpSpPr>
        <p:sp>
          <p:nvSpPr>
            <p:cNvPr id="53" name="円/楕円 33">
              <a:extLst>
                <a:ext uri="{FF2B5EF4-FFF2-40B4-BE49-F238E27FC236}">
                  <a16:creationId xmlns:a16="http://schemas.microsoft.com/office/drawing/2014/main" id="{1162CD6A-70B5-497B-9DCA-3666CFDEC7E2}"/>
                </a:ext>
              </a:extLst>
            </p:cNvPr>
            <p:cNvSpPr/>
            <p:nvPr userDrawn="1"/>
          </p:nvSpPr>
          <p:spPr>
            <a:xfrm>
              <a:off x="6286512" y="1409643"/>
              <a:ext cx="720000" cy="721062"/>
            </a:xfrm>
            <a:prstGeom prst="ellipse">
              <a:avLst/>
            </a:prstGeom>
            <a:solidFill>
              <a:srgbClr val="FFFF66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4" name="円/楕円 34">
              <a:extLst>
                <a:ext uri="{FF2B5EF4-FFF2-40B4-BE49-F238E27FC236}">
                  <a16:creationId xmlns:a16="http://schemas.microsoft.com/office/drawing/2014/main" id="{5B3CB869-B3BA-4FA4-898C-6FA25F455D63}"/>
                </a:ext>
              </a:extLst>
            </p:cNvPr>
            <p:cNvSpPr/>
            <p:nvPr userDrawn="1"/>
          </p:nvSpPr>
          <p:spPr>
            <a:xfrm>
              <a:off x="6377386" y="2001194"/>
              <a:ext cx="538252" cy="539046"/>
            </a:xfrm>
            <a:prstGeom prst="ellipse">
              <a:avLst/>
            </a:prstGeom>
            <a:solidFill>
              <a:srgbClr val="CC99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5" name="円/楕円 35">
              <a:extLst>
                <a:ext uri="{FF2B5EF4-FFF2-40B4-BE49-F238E27FC236}">
                  <a16:creationId xmlns:a16="http://schemas.microsoft.com/office/drawing/2014/main" id="{8D4E5127-3F3D-4A5A-8283-D3891147347B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046"/>
            </a:xfrm>
            <a:prstGeom prst="ellipse">
              <a:avLst/>
            </a:prstGeom>
            <a:solidFill>
              <a:srgbClr val="FFFF99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  <p:grpSp>
        <p:nvGrpSpPr>
          <p:cNvPr id="56" name="グループ化 51">
            <a:extLst>
              <a:ext uri="{FF2B5EF4-FFF2-40B4-BE49-F238E27FC236}">
                <a16:creationId xmlns:a16="http://schemas.microsoft.com/office/drawing/2014/main" id="{7D2A9DBC-1CCB-4A2F-A747-B71A27A7E30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960938" y="4011613"/>
            <a:ext cx="654050" cy="1397000"/>
            <a:chOff x="6286512" y="1000108"/>
            <a:chExt cx="720000" cy="1540132"/>
          </a:xfrm>
        </p:grpSpPr>
        <p:sp>
          <p:nvSpPr>
            <p:cNvPr id="57" name="円/楕円 37">
              <a:extLst>
                <a:ext uri="{FF2B5EF4-FFF2-40B4-BE49-F238E27FC236}">
                  <a16:creationId xmlns:a16="http://schemas.microsoft.com/office/drawing/2014/main" id="{2B28C00A-29B4-48E5-A630-D721ACEFF167}"/>
                </a:ext>
              </a:extLst>
            </p:cNvPr>
            <p:cNvSpPr/>
            <p:nvPr userDrawn="1"/>
          </p:nvSpPr>
          <p:spPr>
            <a:xfrm>
              <a:off x="6286512" y="1409643"/>
              <a:ext cx="720000" cy="721062"/>
            </a:xfrm>
            <a:prstGeom prst="ellipse">
              <a:avLst/>
            </a:prstGeom>
            <a:solidFill>
              <a:srgbClr val="FFFF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8" name="円/楕円 38">
              <a:extLst>
                <a:ext uri="{FF2B5EF4-FFF2-40B4-BE49-F238E27FC236}">
                  <a16:creationId xmlns:a16="http://schemas.microsoft.com/office/drawing/2014/main" id="{B15ED0D4-8E79-460C-B7F4-53856EF5F7D5}"/>
                </a:ext>
              </a:extLst>
            </p:cNvPr>
            <p:cNvSpPr/>
            <p:nvPr userDrawn="1"/>
          </p:nvSpPr>
          <p:spPr>
            <a:xfrm>
              <a:off x="6377386" y="2001194"/>
              <a:ext cx="538252" cy="539046"/>
            </a:xfrm>
            <a:prstGeom prst="ellipse">
              <a:avLst/>
            </a:prstGeom>
            <a:solidFill>
              <a:srgbClr val="FF00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  <p:sp>
          <p:nvSpPr>
            <p:cNvPr id="59" name="円/楕円 39">
              <a:extLst>
                <a:ext uri="{FF2B5EF4-FFF2-40B4-BE49-F238E27FC236}">
                  <a16:creationId xmlns:a16="http://schemas.microsoft.com/office/drawing/2014/main" id="{C0DC9D56-E2F8-4A00-98D9-11C468501D86}"/>
                </a:ext>
              </a:extLst>
            </p:cNvPr>
            <p:cNvSpPr/>
            <p:nvPr userDrawn="1"/>
          </p:nvSpPr>
          <p:spPr>
            <a:xfrm>
              <a:off x="6377386" y="1000108"/>
              <a:ext cx="538252" cy="539046"/>
            </a:xfrm>
            <a:prstGeom prst="ellipse">
              <a:avLst/>
            </a:prstGeom>
            <a:solidFill>
              <a:srgbClr val="00FF00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buFont typeface="StarSymbol"/>
                <a:buNone/>
              </a:pPr>
              <a:endParaRPr lang="ja-JP" altLang="en-US">
                <a:solidFill>
                  <a:srgbClr val="FFFFFF"/>
                </a:solidFill>
                <a:ea typeface="ＭＳ Ｐゴシック" pitchFamily="50" charset="-128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13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10080625" cy="7559675"/>
          </a:xfrm>
        </p:grpSpPr>
        <p:cxnSp>
          <p:nvCxnSpPr>
            <p:cNvPr id="4" name="直線コネクタ 19"/>
            <p:cNvCxnSpPr>
              <a:cxnSpLocks noChangeShapeType="1"/>
            </p:cNvCxnSpPr>
            <p:nvPr userDrawn="1"/>
          </p:nvCxnSpPr>
          <p:spPr bwMode="auto">
            <a:xfrm>
              <a:off x="0" y="163671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5" name="直線コネクタ 20"/>
            <p:cNvCxnSpPr>
              <a:cxnSpLocks noChangeShapeType="1"/>
            </p:cNvCxnSpPr>
            <p:nvPr userDrawn="1"/>
          </p:nvCxnSpPr>
          <p:spPr bwMode="auto">
            <a:xfrm>
              <a:off x="0" y="306546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6" name="直線コネクタ 21"/>
            <p:cNvCxnSpPr>
              <a:cxnSpLocks noChangeShapeType="1"/>
            </p:cNvCxnSpPr>
            <p:nvPr userDrawn="1"/>
          </p:nvCxnSpPr>
          <p:spPr bwMode="auto">
            <a:xfrm>
              <a:off x="0" y="449421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7" name="直線コネクタ 22"/>
            <p:cNvCxnSpPr>
              <a:cxnSpLocks noChangeShapeType="1"/>
            </p:cNvCxnSpPr>
            <p:nvPr userDrawn="1"/>
          </p:nvCxnSpPr>
          <p:spPr bwMode="auto">
            <a:xfrm>
              <a:off x="0" y="592296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8" name="直線コネクタ 26"/>
            <p:cNvCxnSpPr>
              <a:cxnSpLocks noChangeShapeType="1"/>
            </p:cNvCxnSpPr>
            <p:nvPr userDrawn="1"/>
          </p:nvCxnSpPr>
          <p:spPr bwMode="auto">
            <a:xfrm>
              <a:off x="0" y="20796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9" name="直線コネクタ 27"/>
            <p:cNvCxnSpPr>
              <a:cxnSpLocks noChangeShapeType="1"/>
            </p:cNvCxnSpPr>
            <p:nvPr userDrawn="1"/>
          </p:nvCxnSpPr>
          <p:spPr bwMode="auto">
            <a:xfrm>
              <a:off x="0" y="7351713"/>
              <a:ext cx="10080625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0" name="直線コネクタ 28"/>
            <p:cNvCxnSpPr>
              <a:cxnSpLocks noChangeShapeType="1"/>
            </p:cNvCxnSpPr>
            <p:nvPr userDrawn="1"/>
          </p:nvCxnSpPr>
          <p:spPr bwMode="auto">
            <a:xfrm rot="5400000">
              <a:off x="-3596481" y="3779044"/>
              <a:ext cx="7559675" cy="1587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1" name="直線コネクタ 32"/>
            <p:cNvCxnSpPr>
              <a:cxnSpLocks noChangeShapeType="1"/>
            </p:cNvCxnSpPr>
            <p:nvPr userDrawn="1"/>
          </p:nvCxnSpPr>
          <p:spPr bwMode="auto">
            <a:xfrm rot="5400000">
              <a:off x="6047581" y="3779044"/>
              <a:ext cx="7559675" cy="1588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2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-381794" y="3779044"/>
              <a:ext cx="7559675" cy="1588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4" name="直線コネクタ 35"/>
            <p:cNvCxnSpPr>
              <a:cxnSpLocks noChangeShapeType="1"/>
            </p:cNvCxnSpPr>
            <p:nvPr userDrawn="1"/>
          </p:nvCxnSpPr>
          <p:spPr bwMode="auto">
            <a:xfrm rot="5400000">
              <a:off x="2832894" y="3779044"/>
              <a:ext cx="7559675" cy="1587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</p:grpSp>
      <p:sp>
        <p:nvSpPr>
          <p:cNvPr id="13" name="テキスト プレースホルダ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FFFF99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5 x 3</a:t>
            </a:r>
            <a:endParaRPr lang="ja-JP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9144000" cy="6858000"/>
          </a:xfrm>
        </p:grpSpPr>
        <p:cxnSp>
          <p:nvCxnSpPr>
            <p:cNvPr id="3" name="直線コネクタ 19"/>
            <p:cNvCxnSpPr>
              <a:cxnSpLocks noChangeShapeType="1"/>
            </p:cNvCxnSpPr>
            <p:nvPr userDrawn="1"/>
          </p:nvCxnSpPr>
          <p:spPr bwMode="auto">
            <a:xfrm>
              <a:off x="0" y="2348887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4" name="直線コネクタ 20"/>
            <p:cNvCxnSpPr>
              <a:cxnSpLocks noChangeShapeType="1"/>
            </p:cNvCxnSpPr>
            <p:nvPr userDrawn="1"/>
          </p:nvCxnSpPr>
          <p:spPr bwMode="auto">
            <a:xfrm>
              <a:off x="0" y="4509114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5" name="直線コネクタ 26"/>
            <p:cNvCxnSpPr>
              <a:cxnSpLocks noChangeShapeType="1"/>
            </p:cNvCxnSpPr>
            <p:nvPr userDrawn="1"/>
          </p:nvCxnSpPr>
          <p:spPr bwMode="auto">
            <a:xfrm>
              <a:off x="0" y="188660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6" name="直線コネクタ 27"/>
            <p:cNvCxnSpPr>
              <a:cxnSpLocks noChangeShapeType="1"/>
            </p:cNvCxnSpPr>
            <p:nvPr userDrawn="1"/>
          </p:nvCxnSpPr>
          <p:spPr bwMode="auto">
            <a:xfrm>
              <a:off x="0" y="6669341"/>
              <a:ext cx="9144000" cy="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7" name="直線コネクタ 28"/>
            <p:cNvCxnSpPr>
              <a:cxnSpLocks noChangeShapeType="1"/>
            </p:cNvCxnSpPr>
            <p:nvPr userDrawn="1"/>
          </p:nvCxnSpPr>
          <p:spPr bwMode="auto">
            <a:xfrm rot="5400000">
              <a:off x="-326268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8" name="直線コネクタ 32"/>
            <p:cNvCxnSpPr>
              <a:cxnSpLocks noChangeShapeType="1"/>
            </p:cNvCxnSpPr>
            <p:nvPr userDrawn="1"/>
          </p:nvCxnSpPr>
          <p:spPr bwMode="auto">
            <a:xfrm rot="5400000">
              <a:off x="548532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9" name="直線コネクタ 34"/>
            <p:cNvCxnSpPr>
              <a:cxnSpLocks noChangeShapeType="1"/>
            </p:cNvCxnSpPr>
            <p:nvPr userDrawn="1"/>
          </p:nvCxnSpPr>
          <p:spPr bwMode="auto">
            <a:xfrm rot="5400000">
              <a:off x="-34668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  <p:cxnSp>
          <p:nvCxnSpPr>
            <p:cNvPr id="10" name="直線コネクタ 35"/>
            <p:cNvCxnSpPr>
              <a:cxnSpLocks noChangeShapeType="1"/>
            </p:cNvCxnSpPr>
            <p:nvPr userDrawn="1"/>
          </p:nvCxnSpPr>
          <p:spPr bwMode="auto">
            <a:xfrm rot="5400000">
              <a:off x="2569320" y="3428280"/>
              <a:ext cx="6858000" cy="1440"/>
            </a:xfrm>
            <a:prstGeom prst="line">
              <a:avLst/>
            </a:prstGeom>
            <a:noFill/>
            <a:ln w="9525" algn="ctr">
              <a:solidFill>
                <a:srgbClr val="002060"/>
              </a:solidFill>
              <a:round/>
              <a:headEnd/>
              <a:tailEnd/>
            </a:ln>
          </p:spPr>
        </p:cxnSp>
      </p:grpSp>
      <p:sp>
        <p:nvSpPr>
          <p:cNvPr id="12" name="テキスト プレースホルダ 1">
            <a:extLst>
              <a:ext uri="{FF2B5EF4-FFF2-40B4-BE49-F238E27FC236}">
                <a16:creationId xmlns:a16="http://schemas.microsoft.com/office/drawing/2014/main" id="{3D7EA3EB-E659-440E-8BFE-79832DAE55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833"/>
            <a:ext cx="3935984" cy="508161"/>
          </a:xfrm>
          <a:prstGeom prst="rect">
            <a:avLst/>
          </a:prstGeom>
        </p:spPr>
        <p:txBody>
          <a:bodyPr lIns="82927" tIns="41464" rIns="82927" bIns="41464"/>
          <a:lstStyle>
            <a:lvl1pPr>
              <a:buNone/>
              <a:defRPr b="1" baseline="0">
                <a:solidFill>
                  <a:srgbClr val="FFFF99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</a:lstStyle>
          <a:p>
            <a:pPr lvl="0"/>
            <a:r>
              <a:rPr lang="en-US" altLang="ja-JP" dirty="0"/>
              <a:t>Alignment ruler 3 x 3</a:t>
            </a:r>
            <a:endParaRPr lang="ja-JP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6.jp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0">
          <a:gsLst>
            <a:gs pos="0">
              <a:srgbClr val="000000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877" r:id="rId4"/>
    <p:sldLayoutId id="2147483805" r:id="rId5"/>
    <p:sldLayoutId id="2147483807" r:id="rId6"/>
    <p:sldLayoutId id="2147483808" r:id="rId7"/>
    <p:sldLayoutId id="2147483809" r:id="rId8"/>
    <p:sldLayoutId id="2147483810" r:id="rId9"/>
    <p:sldLayoutId id="2147483817" r:id="rId10"/>
    <p:sldLayoutId id="2147483865" r:id="rId11"/>
    <p:sldLayoutId id="2147483912" r:id="rId12"/>
  </p:sldLayoutIdLst>
  <p:txStyles>
    <p:titleStyle>
      <a:lvl1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+mj-lt"/>
          <a:ea typeface="+mj-ea"/>
          <a:cs typeface="+mj-cs"/>
        </a:defRPr>
      </a:lvl1pPr>
      <a:lvl2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2pPr>
      <a:lvl3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3pPr>
      <a:lvl4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4pPr>
      <a:lvl5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5pPr>
      <a:lvl6pPr marL="1393651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6pPr>
      <a:lvl7pPr marL="1808293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7pPr>
      <a:lvl8pPr marL="2222931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8pPr>
      <a:lvl9pPr marL="2637573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9pPr>
    </p:titleStyle>
    <p:bodyStyle>
      <a:lvl1pPr marL="388938" indent="-292100" algn="l" defTabSz="412750" rtl="0" eaLnBrk="0" fontAlgn="base" hangingPunct="0">
        <a:lnSpc>
          <a:spcPct val="95000"/>
        </a:lnSpc>
        <a:spcBef>
          <a:spcPct val="0"/>
        </a:spcBef>
        <a:spcAft>
          <a:spcPts val="1288"/>
        </a:spcAft>
        <a:buClr>
          <a:srgbClr val="FFFFFF"/>
        </a:buClr>
        <a:buSzPct val="45000"/>
        <a:buFont typeface="StarSymbol"/>
        <a:buChar char="●"/>
        <a:defRPr sz="2900">
          <a:solidFill>
            <a:srgbClr val="FFFFFF"/>
          </a:solidFill>
          <a:latin typeface="+mn-lt"/>
          <a:ea typeface="+mn-ea"/>
          <a:cs typeface="+mn-cs"/>
        </a:defRPr>
      </a:lvl1pPr>
      <a:lvl2pPr marL="781050" indent="-258763" algn="l" defTabSz="412750" rtl="0" eaLnBrk="0" fontAlgn="base" hangingPunct="0">
        <a:lnSpc>
          <a:spcPct val="95000"/>
        </a:lnSpc>
        <a:spcBef>
          <a:spcPct val="0"/>
        </a:spcBef>
        <a:spcAft>
          <a:spcPts val="1038"/>
        </a:spcAft>
        <a:buClr>
          <a:srgbClr val="FFFFFF"/>
        </a:buClr>
        <a:buSzPct val="75000"/>
        <a:buFont typeface="StarSymbol"/>
        <a:buChar char="–"/>
        <a:defRPr sz="2500">
          <a:solidFill>
            <a:srgbClr val="FFFFFF"/>
          </a:solidFill>
          <a:latin typeface="+mn-lt"/>
        </a:defRPr>
      </a:lvl2pPr>
      <a:lvl3pPr marL="1173163" indent="-193675" algn="l" defTabSz="412750" rtl="0" eaLnBrk="0" fontAlgn="base" hangingPunct="0">
        <a:lnSpc>
          <a:spcPct val="95000"/>
        </a:lnSpc>
        <a:spcBef>
          <a:spcPct val="0"/>
        </a:spcBef>
        <a:spcAft>
          <a:spcPts val="775"/>
        </a:spcAft>
        <a:buClr>
          <a:srgbClr val="FFFFFF"/>
        </a:buClr>
        <a:buSzPct val="45000"/>
        <a:buFont typeface="StarSymbol"/>
        <a:buChar char="●"/>
        <a:defRPr sz="2200">
          <a:solidFill>
            <a:srgbClr val="FFFFFF"/>
          </a:solidFill>
          <a:latin typeface="+mn-lt"/>
        </a:defRPr>
      </a:lvl3pPr>
      <a:lvl4pPr marL="1563688" indent="-193675" algn="l" defTabSz="412750" rtl="0" eaLnBrk="0" fontAlgn="base" hangingPunct="0">
        <a:lnSpc>
          <a:spcPct val="95000"/>
        </a:lnSpc>
        <a:spcBef>
          <a:spcPct val="0"/>
        </a:spcBef>
        <a:spcAft>
          <a:spcPts val="525"/>
        </a:spcAft>
        <a:buClr>
          <a:srgbClr val="FFFFFF"/>
        </a:buClr>
        <a:buSzPct val="75000"/>
        <a:buFont typeface="StarSymbol"/>
        <a:buChar char="–"/>
        <a:defRPr>
          <a:solidFill>
            <a:srgbClr val="FFFFFF"/>
          </a:solidFill>
          <a:latin typeface="+mn-lt"/>
        </a:defRPr>
      </a:lvl4pPr>
      <a:lvl5pPr marL="1955800" indent="-193675" algn="l" defTabSz="412750" rtl="0" eaLnBrk="0" fontAlgn="base" hangingPunct="0">
        <a:lnSpc>
          <a:spcPct val="95000"/>
        </a:lnSpc>
        <a:spcBef>
          <a:spcPct val="0"/>
        </a:spcBef>
        <a:spcAft>
          <a:spcPts val="263"/>
        </a:spcAft>
        <a:buClr>
          <a:srgbClr val="FFFFFF"/>
        </a:buClr>
        <a:buSzPct val="45000"/>
        <a:buFont typeface="StarSymbol"/>
        <a:buChar char="●"/>
        <a:defRPr>
          <a:solidFill>
            <a:srgbClr val="FFFFFF"/>
          </a:solidFill>
          <a:latin typeface="+mn-lt"/>
        </a:defRPr>
      </a:lvl5pPr>
      <a:lvl6pPr marL="237266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6pPr>
      <a:lvl7pPr marL="278730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7pPr>
      <a:lvl8pPr marL="320194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8pPr>
      <a:lvl9pPr marL="361658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9pPr>
    </p:bodyStyle>
    <p:otherStyle>
      <a:defPPr>
        <a:defRPr lang="ja-JP"/>
      </a:defPPr>
      <a:lvl1pPr marL="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4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28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392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56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20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784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48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12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108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3" r:id="rId11"/>
    <p:sldLayoutId id="2147483916" r:id="rId12"/>
    <p:sldLayoutId id="2147483917" r:id="rId13"/>
  </p:sldLayoutIdLst>
  <p:txStyles>
    <p:titleStyle>
      <a:lvl1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+mj-lt"/>
          <a:ea typeface="+mj-ea"/>
          <a:cs typeface="+mj-cs"/>
        </a:defRPr>
      </a:lvl1pPr>
      <a:lvl2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2pPr>
      <a:lvl3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3pPr>
      <a:lvl4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4pPr>
      <a:lvl5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5pPr>
      <a:lvl6pPr marL="1393651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6pPr>
      <a:lvl7pPr marL="1808293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7pPr>
      <a:lvl8pPr marL="2222931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8pPr>
      <a:lvl9pPr marL="2637573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9pPr>
    </p:titleStyle>
    <p:bodyStyle>
      <a:lvl1pPr marL="388938" indent="-292100" algn="l" defTabSz="412750" rtl="0" eaLnBrk="0" fontAlgn="base" hangingPunct="0">
        <a:lnSpc>
          <a:spcPct val="95000"/>
        </a:lnSpc>
        <a:spcBef>
          <a:spcPct val="0"/>
        </a:spcBef>
        <a:spcAft>
          <a:spcPts val="1288"/>
        </a:spcAft>
        <a:buClr>
          <a:srgbClr val="FFFFFF"/>
        </a:buClr>
        <a:buSzPct val="45000"/>
        <a:buFont typeface="StarSymbol"/>
        <a:buChar char="●"/>
        <a:defRPr sz="2900">
          <a:solidFill>
            <a:srgbClr val="FFFFFF"/>
          </a:solidFill>
          <a:latin typeface="+mn-lt"/>
          <a:ea typeface="+mn-ea"/>
          <a:cs typeface="+mn-cs"/>
        </a:defRPr>
      </a:lvl1pPr>
      <a:lvl2pPr marL="781050" indent="-258763" algn="l" defTabSz="412750" rtl="0" eaLnBrk="0" fontAlgn="base" hangingPunct="0">
        <a:lnSpc>
          <a:spcPct val="95000"/>
        </a:lnSpc>
        <a:spcBef>
          <a:spcPct val="0"/>
        </a:spcBef>
        <a:spcAft>
          <a:spcPts val="1038"/>
        </a:spcAft>
        <a:buClr>
          <a:srgbClr val="FFFFFF"/>
        </a:buClr>
        <a:buSzPct val="75000"/>
        <a:buFont typeface="StarSymbol"/>
        <a:buChar char="–"/>
        <a:defRPr sz="2500">
          <a:solidFill>
            <a:srgbClr val="FFFFFF"/>
          </a:solidFill>
          <a:latin typeface="+mn-lt"/>
        </a:defRPr>
      </a:lvl2pPr>
      <a:lvl3pPr marL="1173163" indent="-193675" algn="l" defTabSz="412750" rtl="0" eaLnBrk="0" fontAlgn="base" hangingPunct="0">
        <a:lnSpc>
          <a:spcPct val="95000"/>
        </a:lnSpc>
        <a:spcBef>
          <a:spcPct val="0"/>
        </a:spcBef>
        <a:spcAft>
          <a:spcPts val="775"/>
        </a:spcAft>
        <a:buClr>
          <a:srgbClr val="FFFFFF"/>
        </a:buClr>
        <a:buSzPct val="45000"/>
        <a:buFont typeface="StarSymbol"/>
        <a:buChar char="●"/>
        <a:defRPr sz="2200">
          <a:solidFill>
            <a:srgbClr val="FFFFFF"/>
          </a:solidFill>
          <a:latin typeface="+mn-lt"/>
        </a:defRPr>
      </a:lvl3pPr>
      <a:lvl4pPr marL="1563688" indent="-193675" algn="l" defTabSz="412750" rtl="0" eaLnBrk="0" fontAlgn="base" hangingPunct="0">
        <a:lnSpc>
          <a:spcPct val="95000"/>
        </a:lnSpc>
        <a:spcBef>
          <a:spcPct val="0"/>
        </a:spcBef>
        <a:spcAft>
          <a:spcPts val="525"/>
        </a:spcAft>
        <a:buClr>
          <a:srgbClr val="FFFFFF"/>
        </a:buClr>
        <a:buSzPct val="75000"/>
        <a:buFont typeface="StarSymbol"/>
        <a:buChar char="–"/>
        <a:defRPr>
          <a:solidFill>
            <a:srgbClr val="FFFFFF"/>
          </a:solidFill>
          <a:latin typeface="+mn-lt"/>
        </a:defRPr>
      </a:lvl4pPr>
      <a:lvl5pPr marL="1955800" indent="-193675" algn="l" defTabSz="412750" rtl="0" eaLnBrk="0" fontAlgn="base" hangingPunct="0">
        <a:lnSpc>
          <a:spcPct val="95000"/>
        </a:lnSpc>
        <a:spcBef>
          <a:spcPct val="0"/>
        </a:spcBef>
        <a:spcAft>
          <a:spcPts val="263"/>
        </a:spcAft>
        <a:buClr>
          <a:srgbClr val="FFFFFF"/>
        </a:buClr>
        <a:buSzPct val="45000"/>
        <a:buFont typeface="StarSymbol"/>
        <a:buChar char="●"/>
        <a:defRPr>
          <a:solidFill>
            <a:srgbClr val="FFFFFF"/>
          </a:solidFill>
          <a:latin typeface="+mn-lt"/>
        </a:defRPr>
      </a:lvl5pPr>
      <a:lvl6pPr marL="237266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6pPr>
      <a:lvl7pPr marL="278730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7pPr>
      <a:lvl8pPr marL="320194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8pPr>
      <a:lvl9pPr marL="361658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9pPr>
    </p:bodyStyle>
    <p:otherStyle>
      <a:defPPr>
        <a:defRPr lang="ja-JP"/>
      </a:defPPr>
      <a:lvl1pPr marL="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4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28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392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56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20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784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48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12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/>
            </a:gs>
            <a:gs pos="64999">
              <a:srgbClr val="F0EBD5"/>
            </a:gs>
            <a:gs pos="100000">
              <a:srgbClr val="EEE7D6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583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8" r:id="rId2"/>
    <p:sldLayoutId id="2147483869" r:id="rId3"/>
    <p:sldLayoutId id="2147483878" r:id="rId4"/>
    <p:sldLayoutId id="2147483870" r:id="rId5"/>
    <p:sldLayoutId id="2147483871" r:id="rId6"/>
    <p:sldLayoutId id="2147483872" r:id="rId7"/>
    <p:sldLayoutId id="2147483873" r:id="rId8"/>
    <p:sldLayoutId id="2147483874" r:id="rId9"/>
    <p:sldLayoutId id="2147483875" r:id="rId10"/>
    <p:sldLayoutId id="2147483914" r:id="rId11"/>
  </p:sldLayoutIdLst>
  <p:hf hdr="0" ftr="0" dt="0"/>
  <p:txStyles>
    <p:titleStyle>
      <a:lvl1pPr marL="977900" indent="-195263" algn="l" defTabSz="414338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kumimoji="1" sz="4000">
          <a:solidFill>
            <a:srgbClr val="000000"/>
          </a:solidFill>
          <a:latin typeface="+mj-lt"/>
          <a:ea typeface="+mj-ea"/>
          <a:cs typeface="+mj-cs"/>
        </a:defRPr>
      </a:lvl1pPr>
      <a:lvl2pPr marL="977900" indent="-195263" algn="l" defTabSz="414338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kumimoji="1" sz="4000">
          <a:solidFill>
            <a:srgbClr val="000000"/>
          </a:solidFill>
          <a:latin typeface="Calibri" pitchFamily="34" charset="0"/>
          <a:ea typeface="ＭＳ Ｐゴシック" pitchFamily="50" charset="-128"/>
        </a:defRPr>
      </a:lvl2pPr>
      <a:lvl3pPr marL="977900" indent="-195263" algn="l" defTabSz="414338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kumimoji="1" sz="4000">
          <a:solidFill>
            <a:srgbClr val="000000"/>
          </a:solidFill>
          <a:latin typeface="Calibri" pitchFamily="34" charset="0"/>
          <a:ea typeface="ＭＳ Ｐゴシック" pitchFamily="50" charset="-128"/>
        </a:defRPr>
      </a:lvl3pPr>
      <a:lvl4pPr marL="977900" indent="-195263" algn="l" defTabSz="414338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kumimoji="1" sz="4000">
          <a:solidFill>
            <a:srgbClr val="000000"/>
          </a:solidFill>
          <a:latin typeface="Calibri" pitchFamily="34" charset="0"/>
          <a:ea typeface="ＭＳ Ｐゴシック" pitchFamily="50" charset="-128"/>
        </a:defRPr>
      </a:lvl4pPr>
      <a:lvl5pPr marL="977900" indent="-195263" algn="l" defTabSz="414338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kumimoji="1" sz="4000">
          <a:solidFill>
            <a:srgbClr val="000000"/>
          </a:solidFill>
          <a:latin typeface="Calibri" pitchFamily="34" charset="0"/>
          <a:ea typeface="ＭＳ Ｐゴシック" pitchFamily="50" charset="-128"/>
        </a:defRPr>
      </a:lvl5pPr>
      <a:lvl6pPr marL="1393941" indent="-195843" algn="l" defTabSz="414726" rtl="0" fontAlgn="base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kumimoji="1"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6pPr>
      <a:lvl7pPr marL="1808667" indent="-195843" algn="l" defTabSz="414726" rtl="0" fontAlgn="base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kumimoji="1"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7pPr>
      <a:lvl8pPr marL="2223393" indent="-195843" algn="l" defTabSz="414726" rtl="0" fontAlgn="base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kumimoji="1"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8pPr>
      <a:lvl9pPr marL="2638119" indent="-195843" algn="l" defTabSz="414726" rtl="0" fontAlgn="base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kumimoji="1"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9pPr>
    </p:titleStyle>
    <p:bodyStyle>
      <a:lvl1pPr marL="390525" indent="-293688" algn="l" defTabSz="414338" rtl="0" eaLnBrk="0" fontAlgn="base" hangingPunct="0">
        <a:lnSpc>
          <a:spcPct val="95000"/>
        </a:lnSpc>
        <a:spcBef>
          <a:spcPct val="0"/>
        </a:spcBef>
        <a:spcAft>
          <a:spcPts val="1288"/>
        </a:spcAft>
        <a:buClr>
          <a:srgbClr val="FFFFFF"/>
        </a:buClr>
        <a:buSzPct val="45000"/>
        <a:buFont typeface="StarSymbol"/>
        <a:buChar char="●"/>
        <a:defRPr kumimoji="1" sz="2900">
          <a:solidFill>
            <a:srgbClr val="FFFFFF"/>
          </a:solidFill>
          <a:latin typeface="+mn-lt"/>
          <a:ea typeface="+mn-ea"/>
          <a:cs typeface="+mn-cs"/>
        </a:defRPr>
      </a:lvl1pPr>
      <a:lvl2pPr marL="782638" indent="-260350" algn="l" defTabSz="414338" rtl="0" eaLnBrk="0" fontAlgn="base" hangingPunct="0">
        <a:lnSpc>
          <a:spcPct val="95000"/>
        </a:lnSpc>
        <a:spcBef>
          <a:spcPct val="0"/>
        </a:spcBef>
        <a:spcAft>
          <a:spcPts val="1038"/>
        </a:spcAft>
        <a:buClr>
          <a:srgbClr val="FFFFFF"/>
        </a:buClr>
        <a:buSzPct val="75000"/>
        <a:buFont typeface="StarSymbol"/>
        <a:buChar char="–"/>
        <a:defRPr kumimoji="1" sz="2500">
          <a:solidFill>
            <a:srgbClr val="FFFFFF"/>
          </a:solidFill>
          <a:latin typeface="+mn-lt"/>
          <a:ea typeface="+mn-ea"/>
        </a:defRPr>
      </a:lvl2pPr>
      <a:lvl3pPr marL="1174750" indent="-195263" algn="l" defTabSz="414338" rtl="0" eaLnBrk="0" fontAlgn="base" hangingPunct="0">
        <a:lnSpc>
          <a:spcPct val="95000"/>
        </a:lnSpc>
        <a:spcBef>
          <a:spcPct val="0"/>
        </a:spcBef>
        <a:spcAft>
          <a:spcPts val="775"/>
        </a:spcAft>
        <a:buClr>
          <a:srgbClr val="FFFFFF"/>
        </a:buClr>
        <a:buSzPct val="45000"/>
        <a:buFont typeface="StarSymbol"/>
        <a:buChar char="●"/>
        <a:defRPr kumimoji="1" sz="2200">
          <a:solidFill>
            <a:srgbClr val="FFFFFF"/>
          </a:solidFill>
          <a:latin typeface="+mn-lt"/>
          <a:ea typeface="+mn-ea"/>
        </a:defRPr>
      </a:lvl3pPr>
      <a:lvl4pPr marL="1565275" indent="-195263" algn="l" defTabSz="414338" rtl="0" eaLnBrk="0" fontAlgn="base" hangingPunct="0">
        <a:lnSpc>
          <a:spcPct val="95000"/>
        </a:lnSpc>
        <a:spcBef>
          <a:spcPct val="0"/>
        </a:spcBef>
        <a:spcAft>
          <a:spcPts val="525"/>
        </a:spcAft>
        <a:buClr>
          <a:srgbClr val="FFFFFF"/>
        </a:buClr>
        <a:buSzPct val="75000"/>
        <a:buFont typeface="StarSymbol"/>
        <a:buChar char="–"/>
        <a:defRPr kumimoji="1">
          <a:solidFill>
            <a:srgbClr val="FFFFFF"/>
          </a:solidFill>
          <a:latin typeface="+mn-lt"/>
          <a:ea typeface="+mn-ea"/>
        </a:defRPr>
      </a:lvl4pPr>
      <a:lvl5pPr marL="1957388" indent="-195263" algn="l" defTabSz="414338" rtl="0" eaLnBrk="0" fontAlgn="base" hangingPunct="0">
        <a:lnSpc>
          <a:spcPct val="95000"/>
        </a:lnSpc>
        <a:spcBef>
          <a:spcPct val="0"/>
        </a:spcBef>
        <a:spcAft>
          <a:spcPts val="263"/>
        </a:spcAft>
        <a:buClr>
          <a:srgbClr val="FFFFFF"/>
        </a:buClr>
        <a:buSzPct val="45000"/>
        <a:buFont typeface="StarSymbol"/>
        <a:buChar char="●"/>
        <a:defRPr kumimoji="1">
          <a:solidFill>
            <a:srgbClr val="FFFFFF"/>
          </a:solidFill>
          <a:latin typeface="+mn-lt"/>
          <a:ea typeface="+mn-ea"/>
        </a:defRPr>
      </a:lvl5pPr>
      <a:lvl6pPr marL="2373155" indent="-195843" algn="l" defTabSz="414726" rtl="0" fontAlgn="base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kumimoji="1" sz="1800">
          <a:solidFill>
            <a:srgbClr val="FFFFFF"/>
          </a:solidFill>
          <a:latin typeface="+mn-lt"/>
          <a:ea typeface="+mn-ea"/>
        </a:defRPr>
      </a:lvl6pPr>
      <a:lvl7pPr marL="2787881" indent="-195843" algn="l" defTabSz="414726" rtl="0" fontAlgn="base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kumimoji="1" sz="1800">
          <a:solidFill>
            <a:srgbClr val="FFFFFF"/>
          </a:solidFill>
          <a:latin typeface="+mn-lt"/>
          <a:ea typeface="+mn-ea"/>
        </a:defRPr>
      </a:lvl7pPr>
      <a:lvl8pPr marL="3202607" indent="-195843" algn="l" defTabSz="414726" rtl="0" fontAlgn="base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kumimoji="1" sz="1800">
          <a:solidFill>
            <a:srgbClr val="FFFFFF"/>
          </a:solidFill>
          <a:latin typeface="+mn-lt"/>
          <a:ea typeface="+mn-ea"/>
        </a:defRPr>
      </a:lvl8pPr>
      <a:lvl9pPr marL="3617333" indent="-195843" algn="l" defTabSz="414726" rtl="0" fontAlgn="base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kumimoji="1" sz="1800">
          <a:solidFill>
            <a:srgbClr val="FFFFFF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829452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726" algn="l" defTabSz="829452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452" algn="l" defTabSz="829452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178" algn="l" defTabSz="829452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904" algn="l" defTabSz="829452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631" algn="l" defTabSz="829452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357" algn="l" defTabSz="829452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3083" algn="l" defTabSz="829452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809" algn="l" defTabSz="829452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915" r:id="rId11"/>
    <p:sldLayoutId id="2147483821" r:id="rId12"/>
  </p:sldLayoutIdLst>
  <p:txStyles>
    <p:titleStyle>
      <a:lvl1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+mj-lt"/>
          <a:ea typeface="+mj-ea"/>
          <a:cs typeface="+mj-cs"/>
        </a:defRPr>
      </a:lvl1pPr>
      <a:lvl2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2pPr>
      <a:lvl3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3pPr>
      <a:lvl4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4pPr>
      <a:lvl5pPr marL="976313" indent="-193675" algn="l" defTabSz="412750" rtl="0" eaLnBrk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5pPr>
      <a:lvl6pPr marL="1393651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6pPr>
      <a:lvl7pPr marL="1808293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7pPr>
      <a:lvl8pPr marL="2222931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8pPr>
      <a:lvl9pPr marL="2637573" indent="-195803" algn="l" defTabSz="414640" rtl="0" fontAlgn="base" hangingPunct="0">
        <a:spcBef>
          <a:spcPct val="0"/>
        </a:spcBef>
        <a:spcAft>
          <a:spcPct val="0"/>
        </a:spcAft>
        <a:buClr>
          <a:srgbClr val="FFFFFF"/>
        </a:buClr>
        <a:buSzPct val="45000"/>
        <a:buFont typeface="StarSymbol" charset="0"/>
        <a:defRPr sz="4000">
          <a:solidFill>
            <a:srgbClr val="000000"/>
          </a:solidFill>
          <a:latin typeface="Times New Roman" pitchFamily="18" charset="0"/>
          <a:ea typeface="ＭＳ Ｐゴシック" pitchFamily="50" charset="-128"/>
        </a:defRPr>
      </a:lvl9pPr>
    </p:titleStyle>
    <p:bodyStyle>
      <a:lvl1pPr marL="388938" indent="-292100" algn="l" defTabSz="412750" rtl="0" eaLnBrk="0" fontAlgn="base" hangingPunct="0">
        <a:lnSpc>
          <a:spcPct val="95000"/>
        </a:lnSpc>
        <a:spcBef>
          <a:spcPct val="0"/>
        </a:spcBef>
        <a:spcAft>
          <a:spcPts val="1288"/>
        </a:spcAft>
        <a:buClr>
          <a:srgbClr val="FFFFFF"/>
        </a:buClr>
        <a:buSzPct val="45000"/>
        <a:buFont typeface="StarSymbol"/>
        <a:buChar char="●"/>
        <a:defRPr sz="2900">
          <a:solidFill>
            <a:srgbClr val="FFFFFF"/>
          </a:solidFill>
          <a:latin typeface="+mn-lt"/>
          <a:ea typeface="+mn-ea"/>
          <a:cs typeface="+mn-cs"/>
        </a:defRPr>
      </a:lvl1pPr>
      <a:lvl2pPr marL="781050" indent="-258763" algn="l" defTabSz="412750" rtl="0" eaLnBrk="0" fontAlgn="base" hangingPunct="0">
        <a:lnSpc>
          <a:spcPct val="95000"/>
        </a:lnSpc>
        <a:spcBef>
          <a:spcPct val="0"/>
        </a:spcBef>
        <a:spcAft>
          <a:spcPts val="1038"/>
        </a:spcAft>
        <a:buClr>
          <a:srgbClr val="FFFFFF"/>
        </a:buClr>
        <a:buSzPct val="75000"/>
        <a:buFont typeface="StarSymbol"/>
        <a:buChar char="–"/>
        <a:defRPr sz="2500">
          <a:solidFill>
            <a:srgbClr val="FFFFFF"/>
          </a:solidFill>
          <a:latin typeface="+mn-lt"/>
        </a:defRPr>
      </a:lvl2pPr>
      <a:lvl3pPr marL="1173163" indent="-193675" algn="l" defTabSz="412750" rtl="0" eaLnBrk="0" fontAlgn="base" hangingPunct="0">
        <a:lnSpc>
          <a:spcPct val="95000"/>
        </a:lnSpc>
        <a:spcBef>
          <a:spcPct val="0"/>
        </a:spcBef>
        <a:spcAft>
          <a:spcPts val="775"/>
        </a:spcAft>
        <a:buClr>
          <a:srgbClr val="FFFFFF"/>
        </a:buClr>
        <a:buSzPct val="45000"/>
        <a:buFont typeface="StarSymbol"/>
        <a:buChar char="●"/>
        <a:defRPr sz="2200">
          <a:solidFill>
            <a:srgbClr val="FFFFFF"/>
          </a:solidFill>
          <a:latin typeface="+mn-lt"/>
        </a:defRPr>
      </a:lvl3pPr>
      <a:lvl4pPr marL="1563688" indent="-193675" algn="l" defTabSz="412750" rtl="0" eaLnBrk="0" fontAlgn="base" hangingPunct="0">
        <a:lnSpc>
          <a:spcPct val="95000"/>
        </a:lnSpc>
        <a:spcBef>
          <a:spcPct val="0"/>
        </a:spcBef>
        <a:spcAft>
          <a:spcPts val="525"/>
        </a:spcAft>
        <a:buClr>
          <a:srgbClr val="FFFFFF"/>
        </a:buClr>
        <a:buSzPct val="75000"/>
        <a:buFont typeface="StarSymbol"/>
        <a:buChar char="–"/>
        <a:defRPr>
          <a:solidFill>
            <a:srgbClr val="FFFFFF"/>
          </a:solidFill>
          <a:latin typeface="+mn-lt"/>
        </a:defRPr>
      </a:lvl4pPr>
      <a:lvl5pPr marL="1955800" indent="-193675" algn="l" defTabSz="412750" rtl="0" eaLnBrk="0" fontAlgn="base" hangingPunct="0">
        <a:lnSpc>
          <a:spcPct val="95000"/>
        </a:lnSpc>
        <a:spcBef>
          <a:spcPct val="0"/>
        </a:spcBef>
        <a:spcAft>
          <a:spcPts val="263"/>
        </a:spcAft>
        <a:buClr>
          <a:srgbClr val="FFFFFF"/>
        </a:buClr>
        <a:buSzPct val="45000"/>
        <a:buFont typeface="StarSymbol"/>
        <a:buChar char="●"/>
        <a:defRPr>
          <a:solidFill>
            <a:srgbClr val="FFFFFF"/>
          </a:solidFill>
          <a:latin typeface="+mn-lt"/>
        </a:defRPr>
      </a:lvl5pPr>
      <a:lvl6pPr marL="237266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6pPr>
      <a:lvl7pPr marL="278730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7pPr>
      <a:lvl8pPr marL="320194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8pPr>
      <a:lvl9pPr marL="3616583" indent="-195803" algn="l" defTabSz="414640" rtl="0" fontAlgn="base" hangingPunct="0">
        <a:lnSpc>
          <a:spcPct val="95000"/>
        </a:lnSpc>
        <a:spcBef>
          <a:spcPct val="0"/>
        </a:spcBef>
        <a:spcAft>
          <a:spcPts val="261"/>
        </a:spcAft>
        <a:buClr>
          <a:srgbClr val="FFFFFF"/>
        </a:buClr>
        <a:buSzPct val="45000"/>
        <a:buFont typeface="StarSymbol" charset="0"/>
        <a:buChar char="●"/>
        <a:defRPr sz="1800">
          <a:solidFill>
            <a:srgbClr val="FFFFFF"/>
          </a:solidFill>
          <a:latin typeface="+mn-lt"/>
        </a:defRPr>
      </a:lvl9pPr>
    </p:bodyStyle>
    <p:otherStyle>
      <a:defPPr>
        <a:defRPr lang="ja-JP"/>
      </a:defPPr>
      <a:lvl1pPr marL="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4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28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392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560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20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784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48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121" algn="l" defTabSz="829280" rtl="0" eaLnBrk="1" latinLnBrk="0" hangingPunct="1"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87584C1-3623-437D-91A9-46F125740843}"/>
              </a:ext>
            </a:extLst>
          </p:cNvPr>
          <p:cNvGrpSpPr/>
          <p:nvPr/>
        </p:nvGrpSpPr>
        <p:grpSpPr>
          <a:xfrm>
            <a:off x="3733800" y="4495800"/>
            <a:ext cx="6695547" cy="686983"/>
            <a:chOff x="3352800" y="4164945"/>
            <a:chExt cx="6695547" cy="686983"/>
          </a:xfrm>
        </p:grpSpPr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399897" y="4164945"/>
              <a:ext cx="5648450" cy="686983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FFFFFF"/>
                </a:buClr>
                <a:buSzPct val="45000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/>
              </a:pPr>
              <a:r>
                <a:rPr kumimoji="0" lang="en-US" altLang="ja-JP" sz="2400" i="1" dirty="0">
                  <a:solidFill>
                    <a:srgbClr val="002060"/>
                  </a:solidFill>
                  <a:ea typeface="ＭＳ Ｐゴシック" charset="-128"/>
                  <a:cs typeface="Arial" panose="020B0604020202020204" pitchFamily="34" charset="0"/>
                </a:rPr>
                <a:t>Computational Optics Group, </a:t>
              </a:r>
              <a:br>
                <a:rPr kumimoji="0" lang="en-US" altLang="ja-JP" sz="2400" i="1" dirty="0">
                  <a:solidFill>
                    <a:srgbClr val="002060"/>
                  </a:solidFill>
                  <a:ea typeface="ＭＳ Ｐゴシック" charset="-128"/>
                  <a:cs typeface="Arial" panose="020B0604020202020204" pitchFamily="34" charset="0"/>
                </a:rPr>
              </a:br>
              <a:r>
                <a:rPr kumimoji="0" lang="en-US" altLang="ja-JP" sz="2400" i="1" dirty="0">
                  <a:solidFill>
                    <a:srgbClr val="002060"/>
                  </a:solidFill>
                  <a:ea typeface="ＭＳ Ｐゴシック" charset="-128"/>
                  <a:cs typeface="Arial" panose="020B0604020202020204" pitchFamily="34" charset="0"/>
                </a:rPr>
                <a:t>University of Tsukuba</a:t>
              </a:r>
            </a:p>
          </p:txBody>
        </p:sp>
        <p:pic>
          <p:nvPicPr>
            <p:cNvPr id="12296" name="Picture 1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352800" y="4256025"/>
              <a:ext cx="963612" cy="5048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EB5543C-022A-43AE-9C7E-88186AA7142C}"/>
              </a:ext>
            </a:extLst>
          </p:cNvPr>
          <p:cNvSpPr txBox="1"/>
          <p:nvPr/>
        </p:nvSpPr>
        <p:spPr>
          <a:xfrm>
            <a:off x="1087556" y="1785106"/>
            <a:ext cx="1001688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dirty="0">
                <a:solidFill>
                  <a:srgbClr val="212733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Digital refocus by depth-encoded synthetic aperture in optical coherence tomography</a:t>
            </a:r>
            <a:endParaRPr kumimoji="1" lang="zh-CN" altLang="en-US" sz="3200" dirty="0">
              <a:solidFill>
                <a:srgbClr val="212733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5EAC4A8D-2879-4585-9735-1AF48D99F036}"/>
              </a:ext>
            </a:extLst>
          </p:cNvPr>
          <p:cNvSpPr txBox="1"/>
          <p:nvPr/>
        </p:nvSpPr>
        <p:spPr>
          <a:xfrm>
            <a:off x="1937999" y="3493769"/>
            <a:ext cx="831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12733"/>
                </a:solidFill>
                <a:cs typeface="Arial" panose="020B0604020202020204" pitchFamily="34" charset="0"/>
              </a:rPr>
              <a:t>Lida Zhu</a:t>
            </a:r>
          </a:p>
        </p:txBody>
      </p:sp>
    </p:spTree>
    <p:extLst>
      <p:ext uri="{BB962C8B-B14F-4D97-AF65-F5344CB8AC3E}">
        <p14:creationId xmlns:p14="http://schemas.microsoft.com/office/powerpoint/2010/main" val="4098264404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090ED1-792E-4A0B-B18C-E8A20D9935C5}"/>
              </a:ext>
            </a:extLst>
          </p:cNvPr>
          <p:cNvSpPr txBox="1"/>
          <p:nvPr/>
        </p:nvSpPr>
        <p:spPr>
          <a:xfrm>
            <a:off x="3276600" y="4114800"/>
            <a:ext cx="5257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1800" b="0" i="0" u="none" strike="noStrike" baseline="0" dirty="0">
                <a:solidFill>
                  <a:schemeClr val="bg2"/>
                </a:solidFill>
                <a:cs typeface="Arial" panose="020B0604020202020204" pitchFamily="34" charset="0"/>
              </a:rPr>
              <a:t>Requires high mechanical stability of system</a:t>
            </a:r>
          </a:p>
          <a:p>
            <a:endParaRPr lang="en-US" altLang="zh-CN" sz="1800" b="0" i="0" u="none" strike="noStrike" baseline="0" dirty="0">
              <a:solidFill>
                <a:schemeClr val="bg2"/>
              </a:solidFill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solidFill>
                  <a:schemeClr val="bg2"/>
                </a:solidFill>
                <a:cs typeface="Arial" panose="020B0604020202020204" pitchFamily="34" charset="0"/>
              </a:rPr>
              <a:t>L</a:t>
            </a:r>
            <a:r>
              <a:rPr lang="en-US" altLang="zh-CN" sz="1800" b="0" i="0" u="none" strike="noStrike" baseline="0" dirty="0">
                <a:solidFill>
                  <a:schemeClr val="bg2"/>
                </a:solidFill>
                <a:cs typeface="Arial" panose="020B0604020202020204" pitchFamily="34" charset="0"/>
              </a:rPr>
              <a:t>imits the imaging speed </a:t>
            </a:r>
            <a:endParaRPr lang="zh-CN" altLang="en-US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029B4E8-0247-43A4-8937-688FA222A2D6}"/>
              </a:ext>
            </a:extLst>
          </p:cNvPr>
          <p:cNvSpPr txBox="1"/>
          <p:nvPr/>
        </p:nvSpPr>
        <p:spPr>
          <a:xfrm>
            <a:off x="3276600" y="2362200"/>
            <a:ext cx="61150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800" dirty="0">
                <a:solidFill>
                  <a:schemeClr val="bg2"/>
                </a:solidFill>
              </a:rPr>
              <a:t>Does not require phase stabilization at A-scans</a:t>
            </a:r>
          </a:p>
          <a:p>
            <a:endParaRPr lang="en-US" altLang="zh-CN" sz="1800" dirty="0">
              <a:solidFill>
                <a:schemeClr val="bg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2"/>
                </a:solidFill>
              </a:rPr>
              <a:t>Without signal loss due to coupling</a:t>
            </a:r>
            <a:r>
              <a:rPr lang="en-US" altLang="zh-CN" sz="1800" dirty="0">
                <a:solidFill>
                  <a:schemeClr val="bg2"/>
                </a:solidFill>
              </a:rPr>
              <a:t> </a:t>
            </a:r>
            <a:r>
              <a:rPr lang="en-US" altLang="zh-CN" sz="1800" b="0" i="0" u="none" strike="noStrike" baseline="0" dirty="0">
                <a:solidFill>
                  <a:schemeClr val="bg2"/>
                </a:solidFill>
                <a:latin typeface="AdvOT635f2c37"/>
              </a:rPr>
              <a:t> </a:t>
            </a:r>
            <a:endParaRPr lang="zh-CN" altLang="en-US" dirty="0">
              <a:solidFill>
                <a:schemeClr val="bg2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8C22D9A-9850-4402-B5DF-C906CBA31EB8}"/>
              </a:ext>
            </a:extLst>
          </p:cNvPr>
          <p:cNvSpPr txBox="1"/>
          <p:nvPr/>
        </p:nvSpPr>
        <p:spPr>
          <a:xfrm>
            <a:off x="1318260" y="1219200"/>
            <a:ext cx="4800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2"/>
                </a:solidFill>
              </a:rPr>
              <a:t>Multiple aperture synthesis OCT: </a:t>
            </a:r>
          </a:p>
        </p:txBody>
      </p:sp>
    </p:spTree>
    <p:extLst>
      <p:ext uri="{BB962C8B-B14F-4D97-AF65-F5344CB8AC3E}">
        <p14:creationId xmlns:p14="http://schemas.microsoft.com/office/powerpoint/2010/main" val="1023315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73A2DBD0-A108-4C65-9944-B243EB70D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208" y="857684"/>
            <a:ext cx="4414788" cy="5142632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6CD843D-62D0-4E5A-94B8-7B81ACAE9C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" y="123832"/>
            <a:ext cx="6318517" cy="493081"/>
          </a:xfrm>
        </p:spPr>
        <p:txBody>
          <a:bodyPr/>
          <a:lstStyle/>
          <a:p>
            <a:r>
              <a:rPr lang="en-US" altLang="zh-CN" dirty="0"/>
              <a:t>Parallel multiple aperture synthesis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00E02C-F360-49B0-B366-578BC8163A9F}"/>
              </a:ext>
            </a:extLst>
          </p:cNvPr>
          <p:cNvSpPr txBox="1"/>
          <p:nvPr/>
        </p:nvSpPr>
        <p:spPr>
          <a:xfrm>
            <a:off x="74428" y="6439787"/>
            <a:ext cx="449757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Bo E, Ge X, et al., Applied optics, </a:t>
            </a:r>
            <a:r>
              <a:rPr lang="en-US" altLang="zh-CN" sz="1200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57</a:t>
            </a:r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(13): 3556-3560, (2018)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5C27C13-ED06-48CD-BAF3-AF1A76E8BB70}"/>
              </a:ext>
            </a:extLst>
          </p:cNvPr>
          <p:cNvGrpSpPr/>
          <p:nvPr/>
        </p:nvGrpSpPr>
        <p:grpSpPr>
          <a:xfrm>
            <a:off x="6781800" y="2365281"/>
            <a:ext cx="3892502" cy="2127438"/>
            <a:chOff x="5943601" y="4462914"/>
            <a:chExt cx="3892502" cy="212743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53451211-72D1-4B25-8B82-FB8CD9B55EB7}"/>
                </a:ext>
              </a:extLst>
            </p:cNvPr>
            <p:cNvSpPr/>
            <p:nvPr/>
          </p:nvSpPr>
          <p:spPr bwMode="auto">
            <a:xfrm rot="2700000">
              <a:off x="6823401" y="5367212"/>
              <a:ext cx="1676400" cy="381000"/>
            </a:xfrm>
            <a:prstGeom prst="rect">
              <a:avLst/>
            </a:prstGeom>
            <a:noFill/>
            <a:ln w="2857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2"/>
                  </a:solidFill>
                </a:rPr>
                <a:t>MASE</a:t>
              </a:r>
              <a:endParaRPr lang="zh-CN" altLang="en-US" dirty="0">
                <a:solidFill>
                  <a:schemeClr val="bg2"/>
                </a:solidFill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AE68FC7-602E-44B0-86DA-54FFEFA8F0DF}"/>
                </a:ext>
              </a:extLst>
            </p:cNvPr>
            <p:cNvSpPr txBox="1"/>
            <p:nvPr/>
          </p:nvSpPr>
          <p:spPr>
            <a:xfrm>
              <a:off x="7315200" y="4462914"/>
              <a:ext cx="252090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bg2"/>
                  </a:solidFill>
                </a:rPr>
                <a:t>Dielectric film (T/R 60:40)</a:t>
              </a:r>
              <a:endParaRPr lang="zh-CN" altLang="en-US" sz="1600" dirty="0">
                <a:solidFill>
                  <a:schemeClr val="bg2"/>
                </a:solidFill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A4C9D65-9042-4F50-9652-003AD9A9EA2E}"/>
                </a:ext>
              </a:extLst>
            </p:cNvPr>
            <p:cNvSpPr txBox="1"/>
            <p:nvPr/>
          </p:nvSpPr>
          <p:spPr>
            <a:xfrm>
              <a:off x="5943601" y="6251798"/>
              <a:ext cx="19812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bg2"/>
                  </a:solidFill>
                </a:rPr>
                <a:t>100% reflective film</a:t>
              </a:r>
              <a:endParaRPr lang="zh-CN" altLang="en-US" sz="1600" dirty="0">
                <a:solidFill>
                  <a:schemeClr val="bg2"/>
                </a:solidFill>
              </a:endParaRPr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C93279E1-05CC-4EBF-BFEE-BEA2D8FA5F8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543801" y="5839269"/>
              <a:ext cx="0" cy="441185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A2315898-E794-407B-959C-D51FA4BFF3A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848600" y="4830311"/>
              <a:ext cx="0" cy="521924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49B83304-D901-4B1C-B3D9-42950C936A4A}"/>
              </a:ext>
            </a:extLst>
          </p:cNvPr>
          <p:cNvSpPr txBox="1"/>
          <p:nvPr/>
        </p:nvSpPr>
        <p:spPr>
          <a:xfrm>
            <a:off x="3048000" y="4477969"/>
            <a:ext cx="6320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</a:rPr>
              <a:t>40%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2D596A4-E99B-4715-AE84-DD0C5C9F3866}"/>
              </a:ext>
            </a:extLst>
          </p:cNvPr>
          <p:cNvSpPr txBox="1"/>
          <p:nvPr/>
        </p:nvSpPr>
        <p:spPr>
          <a:xfrm>
            <a:off x="3048000" y="5410200"/>
            <a:ext cx="6320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</a:rPr>
              <a:t>36%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87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588E46B-AF27-471F-BC4D-2B57723482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42DFC5-7F0A-4FAB-8405-6E0C417F1C77}"/>
              </a:ext>
            </a:extLst>
          </p:cNvPr>
          <p:cNvSpPr txBox="1"/>
          <p:nvPr/>
        </p:nvSpPr>
        <p:spPr>
          <a:xfrm>
            <a:off x="3272118" y="2487706"/>
            <a:ext cx="7543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2"/>
                </a:solidFill>
              </a:rPr>
              <a:t>Configuration is simple, easy to be implemented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solidFill>
                <a:schemeClr val="bg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2"/>
                </a:solidFill>
              </a:rPr>
              <a:t>Fiber-based system without mechanical set-up is stable and flexible</a:t>
            </a:r>
            <a:endParaRPr lang="zh-CN" altLang="en-US" dirty="0">
              <a:solidFill>
                <a:schemeClr val="bg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A5CAF7-D53A-48F5-A55A-6BEFC29A0C1A}"/>
              </a:ext>
            </a:extLst>
          </p:cNvPr>
          <p:cNvSpPr txBox="1"/>
          <p:nvPr/>
        </p:nvSpPr>
        <p:spPr>
          <a:xfrm>
            <a:off x="3276600" y="4343400"/>
            <a:ext cx="7848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1800" dirty="0">
                <a:solidFill>
                  <a:schemeClr val="bg2"/>
                </a:solidFill>
              </a:rPr>
              <a:t>Signal loss of about 24%</a:t>
            </a:r>
          </a:p>
          <a:p>
            <a:endParaRPr lang="en-US" altLang="zh-CN" sz="1800" dirty="0">
              <a:solidFill>
                <a:schemeClr val="bg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solidFill>
                  <a:schemeClr val="bg2"/>
                </a:solidFill>
              </a:rPr>
              <a:t>Signal mixture of different illumination / detection apertures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B2D9CAC-D32B-4984-829B-7F7A42E1CF9E}"/>
              </a:ext>
            </a:extLst>
          </p:cNvPr>
          <p:cNvSpPr txBox="1"/>
          <p:nvPr/>
        </p:nvSpPr>
        <p:spPr>
          <a:xfrm>
            <a:off x="931087" y="1248728"/>
            <a:ext cx="4800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2"/>
                </a:solidFill>
              </a:rPr>
              <a:t>Parallel multiple aperture synthesis OCT: </a:t>
            </a:r>
          </a:p>
        </p:txBody>
      </p:sp>
    </p:spTree>
    <p:extLst>
      <p:ext uri="{BB962C8B-B14F-4D97-AF65-F5344CB8AC3E}">
        <p14:creationId xmlns:p14="http://schemas.microsoft.com/office/powerpoint/2010/main" val="4112277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6CBD3F-5E9E-4DE0-8CA5-9BBB256DC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99"/>
          <a:stretch/>
        </p:blipFill>
        <p:spPr>
          <a:xfrm>
            <a:off x="5715000" y="702917"/>
            <a:ext cx="6168655" cy="545216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0F9905EC-DFC3-4122-980E-6F7FB5B4B8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22" t="3715" r="697" b="50587"/>
          <a:stretch/>
        </p:blipFill>
        <p:spPr>
          <a:xfrm>
            <a:off x="1066800" y="2209800"/>
            <a:ext cx="3859429" cy="2009598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5209F60-F503-4EC3-93A9-EE69824878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" y="123832"/>
            <a:ext cx="6877965" cy="493081"/>
          </a:xfrm>
        </p:spPr>
        <p:txBody>
          <a:bodyPr/>
          <a:lstStyle/>
          <a:p>
            <a:r>
              <a:rPr lang="en-US" altLang="zh-CN" dirty="0"/>
              <a:t>Amplitude division aperture synthesis 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B3F9BE4-A5D8-4069-BEB1-39A0FD012446}"/>
              </a:ext>
            </a:extLst>
          </p:cNvPr>
          <p:cNvSpPr txBox="1"/>
          <p:nvPr/>
        </p:nvSpPr>
        <p:spPr>
          <a:xfrm>
            <a:off x="74428" y="6439787"/>
            <a:ext cx="449757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Bo E, Ge X, et al., </a:t>
            </a:r>
            <a:r>
              <a:rPr lang="en-US" altLang="zh-CN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PhotoniX</a:t>
            </a:r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altLang="zh-CN" sz="1200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1</a:t>
            </a:r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(1): 1-12, (2020)</a:t>
            </a:r>
          </a:p>
        </p:txBody>
      </p:sp>
    </p:spTree>
    <p:extLst>
      <p:ext uri="{BB962C8B-B14F-4D97-AF65-F5344CB8AC3E}">
        <p14:creationId xmlns:p14="http://schemas.microsoft.com/office/powerpoint/2010/main" val="2655284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4DABD64A-1E53-4B54-8632-256574A66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00" y="1905000"/>
            <a:ext cx="8074496" cy="476058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6E364C6-3122-4D08-8BCC-4F5F85EA0D2C}"/>
              </a:ext>
            </a:extLst>
          </p:cNvPr>
          <p:cNvSpPr txBox="1"/>
          <p:nvPr/>
        </p:nvSpPr>
        <p:spPr>
          <a:xfrm>
            <a:off x="22860" y="386786"/>
            <a:ext cx="38148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bg2"/>
                </a:solidFill>
              </a:rPr>
              <a:t>Scalable imaging performance</a:t>
            </a:r>
            <a:endParaRPr lang="zh-CN" altLang="en-US" sz="28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63A8AF-F699-47A0-A62B-6676A3956E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7" t="75964" r="924" b="844"/>
          <a:stretch/>
        </p:blipFill>
        <p:spPr>
          <a:xfrm>
            <a:off x="3771900" y="286230"/>
            <a:ext cx="4515294" cy="124755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DBD5FF4-EAC1-4564-B378-77E0AC11B8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15" t="54266" r="663" b="2169"/>
          <a:stretch/>
        </p:blipFill>
        <p:spPr>
          <a:xfrm>
            <a:off x="8478356" y="117802"/>
            <a:ext cx="3352800" cy="165509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D05D3D4-F5DC-4D95-B142-BD1AA2C342A3}"/>
              </a:ext>
            </a:extLst>
          </p:cNvPr>
          <p:cNvSpPr txBox="1"/>
          <p:nvPr/>
        </p:nvSpPr>
        <p:spPr>
          <a:xfrm>
            <a:off x="933781" y="961813"/>
            <a:ext cx="2742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/>
                </a:solidFill>
                <a:cs typeface="Arial" panose="020B0604020202020204" pitchFamily="34" charset="0"/>
              </a:rPr>
              <a:t>Adjust distance between CBD1 and CBD2</a:t>
            </a:r>
            <a:endParaRPr lang="zh-CN" altLang="en-US" sz="1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0B873C2-F4A8-400C-B1D8-89FBA170B467}"/>
              </a:ext>
            </a:extLst>
          </p:cNvPr>
          <p:cNvSpPr txBox="1"/>
          <p:nvPr/>
        </p:nvSpPr>
        <p:spPr>
          <a:xfrm>
            <a:off x="2120402" y="2133600"/>
            <a:ext cx="14374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/>
                </a:solidFill>
                <a:cs typeface="Arial" panose="020B0604020202020204" pitchFamily="34" charset="0"/>
              </a:rPr>
              <a:t>Control group</a:t>
            </a:r>
            <a:endParaRPr lang="zh-CN" altLang="en-US" sz="1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31C8775-D6C0-4703-B331-10E8567A40BE}"/>
              </a:ext>
            </a:extLst>
          </p:cNvPr>
          <p:cNvSpPr txBox="1"/>
          <p:nvPr/>
        </p:nvSpPr>
        <p:spPr>
          <a:xfrm>
            <a:off x="2120402" y="3159323"/>
            <a:ext cx="14374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apertures</a:t>
            </a:r>
            <a:endParaRPr lang="zh-CN" altLang="en-US" sz="1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8E37A01-E238-4805-B027-D4D3CF88555F}"/>
              </a:ext>
            </a:extLst>
          </p:cNvPr>
          <p:cNvSpPr txBox="1"/>
          <p:nvPr/>
        </p:nvSpPr>
        <p:spPr>
          <a:xfrm>
            <a:off x="2120402" y="4101227"/>
            <a:ext cx="14374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apertures</a:t>
            </a:r>
            <a:endParaRPr lang="zh-CN" altLang="en-US" sz="1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88D213F-B33F-4770-84E5-44949073F7BC}"/>
              </a:ext>
            </a:extLst>
          </p:cNvPr>
          <p:cNvSpPr txBox="1"/>
          <p:nvPr/>
        </p:nvSpPr>
        <p:spPr>
          <a:xfrm>
            <a:off x="3962400" y="2848569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9%</a:t>
            </a:r>
            <a:endParaRPr lang="zh-CN" altLang="en-US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9987AE2-ABB2-4E77-AA03-7B3E02C0544B}"/>
              </a:ext>
            </a:extLst>
          </p:cNvPr>
          <p:cNvSpPr txBox="1"/>
          <p:nvPr/>
        </p:nvSpPr>
        <p:spPr>
          <a:xfrm>
            <a:off x="6615956" y="2848568"/>
            <a:ext cx="699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25%</a:t>
            </a:r>
            <a:endParaRPr lang="zh-CN" altLang="en-US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CD223E1-ADEB-4B93-BD37-3E49C572EE85}"/>
              </a:ext>
            </a:extLst>
          </p:cNvPr>
          <p:cNvSpPr txBox="1"/>
          <p:nvPr/>
        </p:nvSpPr>
        <p:spPr>
          <a:xfrm>
            <a:off x="9263452" y="2839636"/>
            <a:ext cx="699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57%</a:t>
            </a:r>
            <a:endParaRPr lang="zh-CN" altLang="en-US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7D0D355-8848-4E64-91C5-745C294F3254}"/>
              </a:ext>
            </a:extLst>
          </p:cNvPr>
          <p:cNvSpPr txBox="1"/>
          <p:nvPr/>
        </p:nvSpPr>
        <p:spPr>
          <a:xfrm>
            <a:off x="3779520" y="1615445"/>
            <a:ext cx="2229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Resolution improvement</a:t>
            </a:r>
            <a:endParaRPr lang="zh-CN" altLang="en-US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AC73D78-F25F-47D9-B633-A44E3DA091A4}"/>
              </a:ext>
            </a:extLst>
          </p:cNvPr>
          <p:cNvSpPr txBox="1"/>
          <p:nvPr/>
        </p:nvSpPr>
        <p:spPr>
          <a:xfrm>
            <a:off x="3886200" y="1912973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0%</a:t>
            </a:r>
            <a:endParaRPr lang="zh-CN" altLang="en-US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185EAB8-A4B7-4E61-B513-91C7FE0F2E56}"/>
              </a:ext>
            </a:extLst>
          </p:cNvPr>
          <p:cNvSpPr/>
          <p:nvPr/>
        </p:nvSpPr>
        <p:spPr bwMode="auto">
          <a:xfrm>
            <a:off x="3837663" y="1639334"/>
            <a:ext cx="2029738" cy="265666"/>
          </a:xfrm>
          <a:prstGeom prst="rect">
            <a:avLst/>
          </a:prstGeom>
          <a:noFill/>
          <a:ln w="9525" cap="flat" cmpd="sng" algn="ctr">
            <a:solidFill>
              <a:srgbClr val="FF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8096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DDA577EF-A045-4DDB-9219-2B47CCC80D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C4870D8-A243-40DB-A95C-ABAC2AB453F2}"/>
              </a:ext>
            </a:extLst>
          </p:cNvPr>
          <p:cNvSpPr txBox="1"/>
          <p:nvPr/>
        </p:nvSpPr>
        <p:spPr>
          <a:xfrm>
            <a:off x="3276600" y="2362200"/>
            <a:ext cx="7543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800" dirty="0">
                <a:solidFill>
                  <a:schemeClr val="bg2"/>
                </a:solidFill>
              </a:rPr>
              <a:t>Insensitive to motion-induced phase variation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800" dirty="0">
              <a:solidFill>
                <a:schemeClr val="bg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2"/>
                </a:solidFill>
              </a:rPr>
              <a:t>Correction performance is scalable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A90AA4A-6B25-42D6-9F0C-207AF524BDD8}"/>
              </a:ext>
            </a:extLst>
          </p:cNvPr>
          <p:cNvSpPr txBox="1"/>
          <p:nvPr/>
        </p:nvSpPr>
        <p:spPr>
          <a:xfrm>
            <a:off x="3276600" y="4419600"/>
            <a:ext cx="4038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solidFill>
                  <a:schemeClr val="bg2"/>
                </a:solidFill>
              </a:rPr>
              <a:t>Imaging depth is sacrificed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83AB2DA-D32F-441B-AEFF-B49CC2D855D9}"/>
              </a:ext>
            </a:extLst>
          </p:cNvPr>
          <p:cNvSpPr txBox="1"/>
          <p:nvPr/>
        </p:nvSpPr>
        <p:spPr>
          <a:xfrm>
            <a:off x="931086" y="1248728"/>
            <a:ext cx="52411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2"/>
                </a:solidFill>
              </a:rPr>
              <a:t>Amplitude division aperture synthesis OCT: </a:t>
            </a:r>
          </a:p>
        </p:txBody>
      </p:sp>
    </p:spTree>
    <p:extLst>
      <p:ext uri="{BB962C8B-B14F-4D97-AF65-F5344CB8AC3E}">
        <p14:creationId xmlns:p14="http://schemas.microsoft.com/office/powerpoint/2010/main" val="2645458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5C8C9053-571B-4341-B9FA-0C32640F2A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AB8C85ED-C689-4B31-89C2-C661E8F2B306}"/>
              </a:ext>
            </a:extLst>
          </p:cNvPr>
          <p:cNvSpPr txBox="1">
            <a:spLocks/>
          </p:cNvSpPr>
          <p:nvPr/>
        </p:nvSpPr>
        <p:spPr>
          <a:xfrm>
            <a:off x="1850965" y="1283897"/>
            <a:ext cx="8857673" cy="610036"/>
          </a:xfrm>
          <a:prstGeom prst="rect">
            <a:avLst/>
          </a:prstGeom>
        </p:spPr>
        <p:txBody>
          <a:bodyPr wrap="none" lIns="82927" tIns="41464" rIns="82927" bIns="41464">
            <a:spAutoFit/>
          </a:bodyPr>
          <a:lstStyle>
            <a:lvl1pPr marL="388938" indent="-292100" algn="l" defTabSz="412750" rtl="0" eaLnBrk="0" fontAlgn="base" hangingPunct="0">
              <a:lnSpc>
                <a:spcPct val="95000"/>
              </a:lnSpc>
              <a:spcBef>
                <a:spcPct val="0"/>
              </a:spcBef>
              <a:spcAft>
                <a:spcPts val="1288"/>
              </a:spcAft>
              <a:buClr>
                <a:srgbClr val="FFFFFF"/>
              </a:buClr>
              <a:buSzPct val="45000"/>
              <a:buFont typeface="StarSymbol"/>
              <a:buNone/>
              <a:defRPr sz="2800" b="1" baseline="0">
                <a:solidFill>
                  <a:srgbClr val="002060"/>
                </a:solidFill>
                <a:latin typeface="Arial" pitchFamily="34" charset="0"/>
                <a:ea typeface="MS Gothic" panose="020B0609070205080204" pitchFamily="49" charset="-128"/>
                <a:cs typeface="Arial" pitchFamily="34" charset="0"/>
              </a:defRPr>
            </a:lvl1pPr>
            <a:lvl2pPr marL="781050" indent="-258763" algn="l" defTabSz="412750" rtl="0" eaLnBrk="0" fontAlgn="base" hangingPunct="0">
              <a:lnSpc>
                <a:spcPct val="95000"/>
              </a:lnSpc>
              <a:spcBef>
                <a:spcPct val="0"/>
              </a:spcBef>
              <a:spcAft>
                <a:spcPts val="1038"/>
              </a:spcAft>
              <a:buClr>
                <a:srgbClr val="FFFFFF"/>
              </a:buClr>
              <a:buSzPct val="75000"/>
              <a:buFont typeface="StarSymbol"/>
              <a:buChar char="–"/>
              <a:defRPr sz="2500">
                <a:solidFill>
                  <a:srgbClr val="FFFFFF"/>
                </a:solidFill>
                <a:latin typeface="+mn-lt"/>
              </a:defRPr>
            </a:lvl2pPr>
            <a:lvl3pPr marL="1173163" indent="-193675" algn="l" defTabSz="412750" rtl="0" eaLnBrk="0" fontAlgn="base" hangingPunct="0">
              <a:lnSpc>
                <a:spcPct val="95000"/>
              </a:lnSpc>
              <a:spcBef>
                <a:spcPct val="0"/>
              </a:spcBef>
              <a:spcAft>
                <a:spcPts val="775"/>
              </a:spcAft>
              <a:buClr>
                <a:srgbClr val="FFFFFF"/>
              </a:buClr>
              <a:buSzPct val="45000"/>
              <a:buFont typeface="StarSymbol"/>
              <a:buChar char="●"/>
              <a:defRPr sz="2200">
                <a:solidFill>
                  <a:srgbClr val="FFFFFF"/>
                </a:solidFill>
                <a:latin typeface="+mn-lt"/>
              </a:defRPr>
            </a:lvl3pPr>
            <a:lvl4pPr marL="1563688" indent="-193675" algn="l" defTabSz="412750" rtl="0" eaLnBrk="0" fontAlgn="base" hangingPunct="0">
              <a:lnSpc>
                <a:spcPct val="95000"/>
              </a:lnSpc>
              <a:spcBef>
                <a:spcPct val="0"/>
              </a:spcBef>
              <a:spcAft>
                <a:spcPts val="525"/>
              </a:spcAft>
              <a:buClr>
                <a:srgbClr val="FFFFFF"/>
              </a:buClr>
              <a:buSzPct val="75000"/>
              <a:buFont typeface="StarSymbol"/>
              <a:buChar char="–"/>
              <a:defRPr>
                <a:solidFill>
                  <a:srgbClr val="FFFFFF"/>
                </a:solidFill>
                <a:latin typeface="+mn-lt"/>
              </a:defRPr>
            </a:lvl4pPr>
            <a:lvl5pPr marL="1955800" indent="-193675" algn="l" defTabSz="412750" rtl="0" eaLnBrk="0" fontAlgn="base" hangingPunct="0">
              <a:lnSpc>
                <a:spcPct val="95000"/>
              </a:lnSpc>
              <a:spcBef>
                <a:spcPct val="0"/>
              </a:spcBef>
              <a:spcAft>
                <a:spcPts val="263"/>
              </a:spcAft>
              <a:buClr>
                <a:srgbClr val="FFFFFF"/>
              </a:buClr>
              <a:buSzPct val="45000"/>
              <a:buFont typeface="StarSymbol"/>
              <a:buChar char="●"/>
              <a:defRPr>
                <a:solidFill>
                  <a:srgbClr val="FFFFFF"/>
                </a:solidFill>
                <a:latin typeface="+mn-lt"/>
              </a:defRPr>
            </a:lvl5pPr>
            <a:lvl6pPr marL="2372663" indent="-195803" algn="l" defTabSz="414640" rtl="0" fontAlgn="base" hangingPunct="0">
              <a:lnSpc>
                <a:spcPct val="95000"/>
              </a:lnSpc>
              <a:spcBef>
                <a:spcPct val="0"/>
              </a:spcBef>
              <a:spcAft>
                <a:spcPts val="261"/>
              </a:spcAft>
              <a:buClr>
                <a:srgbClr val="FFFFFF"/>
              </a:buClr>
              <a:buSzPct val="45000"/>
              <a:buFont typeface="StarSymbol" charset="0"/>
              <a:buChar char="●"/>
              <a:defRPr sz="1800">
                <a:solidFill>
                  <a:srgbClr val="FFFFFF"/>
                </a:solidFill>
                <a:latin typeface="+mn-lt"/>
              </a:defRPr>
            </a:lvl6pPr>
            <a:lvl7pPr marL="2787303" indent="-195803" algn="l" defTabSz="414640" rtl="0" fontAlgn="base" hangingPunct="0">
              <a:lnSpc>
                <a:spcPct val="95000"/>
              </a:lnSpc>
              <a:spcBef>
                <a:spcPct val="0"/>
              </a:spcBef>
              <a:spcAft>
                <a:spcPts val="261"/>
              </a:spcAft>
              <a:buClr>
                <a:srgbClr val="FFFFFF"/>
              </a:buClr>
              <a:buSzPct val="45000"/>
              <a:buFont typeface="StarSymbol" charset="0"/>
              <a:buChar char="●"/>
              <a:defRPr sz="1800">
                <a:solidFill>
                  <a:srgbClr val="FFFFFF"/>
                </a:solidFill>
                <a:latin typeface="+mn-lt"/>
              </a:defRPr>
            </a:lvl7pPr>
            <a:lvl8pPr marL="3201943" indent="-195803" algn="l" defTabSz="414640" rtl="0" fontAlgn="base" hangingPunct="0">
              <a:lnSpc>
                <a:spcPct val="95000"/>
              </a:lnSpc>
              <a:spcBef>
                <a:spcPct val="0"/>
              </a:spcBef>
              <a:spcAft>
                <a:spcPts val="261"/>
              </a:spcAft>
              <a:buClr>
                <a:srgbClr val="FFFFFF"/>
              </a:buClr>
              <a:buSzPct val="45000"/>
              <a:buFont typeface="StarSymbol" charset="0"/>
              <a:buChar char="●"/>
              <a:defRPr sz="1800">
                <a:solidFill>
                  <a:srgbClr val="FFFFFF"/>
                </a:solidFill>
                <a:latin typeface="+mn-lt"/>
              </a:defRPr>
            </a:lvl8pPr>
            <a:lvl9pPr marL="3616583" indent="-195803" algn="l" defTabSz="414640" rtl="0" fontAlgn="base" hangingPunct="0">
              <a:lnSpc>
                <a:spcPct val="95000"/>
              </a:lnSpc>
              <a:spcBef>
                <a:spcPct val="0"/>
              </a:spcBef>
              <a:spcAft>
                <a:spcPts val="261"/>
              </a:spcAft>
              <a:buClr>
                <a:srgbClr val="FFFFFF"/>
              </a:buClr>
              <a:buSzPct val="45000"/>
              <a:buFont typeface="StarSymbol" charset="0"/>
              <a:buChar char="●"/>
              <a:defRPr sz="1800">
                <a:solidFill>
                  <a:srgbClr val="FFFFFF"/>
                </a:solidFill>
                <a:latin typeface="+mn-lt"/>
              </a:defRPr>
            </a:lvl9pPr>
          </a:lstStyle>
          <a:p>
            <a:r>
              <a:rPr kumimoji="0" lang="en-US" altLang="zh-CN" sz="3600" kern="0" dirty="0">
                <a:solidFill>
                  <a:schemeClr val="bg2"/>
                </a:solidFill>
              </a:rPr>
              <a:t>Depth-encoded synthetic aperture OCT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E752A74-3F88-4641-B551-A42454126E93}"/>
              </a:ext>
            </a:extLst>
          </p:cNvPr>
          <p:cNvSpPr txBox="1"/>
          <p:nvPr/>
        </p:nvSpPr>
        <p:spPr>
          <a:xfrm>
            <a:off x="3952874" y="3136318"/>
            <a:ext cx="6715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need of phase stabilization for each A-scan</a:t>
            </a:r>
            <a:endParaRPr lang="zh-CN" alt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41ED1D4-A7C1-4DF7-9775-B5452EB5CEB5}"/>
              </a:ext>
            </a:extLst>
          </p:cNvPr>
          <p:cNvSpPr txBox="1"/>
          <p:nvPr/>
        </p:nvSpPr>
        <p:spPr>
          <a:xfrm>
            <a:off x="3952875" y="4264967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*Sacrifice the imaging depth range</a:t>
            </a:r>
            <a:endParaRPr lang="zh-CN" altLang="en-US" sz="2400" dirty="0">
              <a:solidFill>
                <a:schemeClr val="accent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93773B6-8D77-4875-96F4-155FC5D92B25}"/>
              </a:ext>
            </a:extLst>
          </p:cNvPr>
          <p:cNvSpPr txBox="1"/>
          <p:nvPr/>
        </p:nvSpPr>
        <p:spPr>
          <a:xfrm>
            <a:off x="3952875" y="5240809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*Aberration cannot be precisely corrected</a:t>
            </a:r>
            <a:endParaRPr lang="zh-CN" altLang="en-US" sz="2400" dirty="0">
              <a:solidFill>
                <a:schemeClr val="accent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826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9A28F9-BEF2-46F6-8582-ED6A542872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7478" y="2819400"/>
            <a:ext cx="2117046" cy="726991"/>
          </a:xfrm>
        </p:spPr>
        <p:txBody>
          <a:bodyPr/>
          <a:lstStyle/>
          <a:p>
            <a:r>
              <a:rPr lang="en-US" altLang="zh-CN" dirty="0"/>
              <a:t>Thanks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793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E83022A-BBB0-406A-BD32-C16F37D53D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" y="123832"/>
            <a:ext cx="2362305" cy="493081"/>
          </a:xfrm>
        </p:spPr>
        <p:txBody>
          <a:bodyPr/>
          <a:lstStyle/>
          <a:p>
            <a:r>
              <a:rPr lang="en-US" altLang="zh-CN" dirty="0"/>
              <a:t>Introduction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93431A-3CCE-4768-A5F2-8DB7B3F80CB6}"/>
              </a:ext>
            </a:extLst>
          </p:cNvPr>
          <p:cNvSpPr txBox="1"/>
          <p:nvPr/>
        </p:nvSpPr>
        <p:spPr>
          <a:xfrm>
            <a:off x="304800" y="6366489"/>
            <a:ext cx="56997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[3] Kumar A, Drexler W, </a:t>
            </a:r>
            <a:r>
              <a:rPr lang="en-US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Leitgeb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R A., Optics express, </a:t>
            </a:r>
            <a:r>
              <a:rPr lang="en-US" altLang="zh-CN" sz="12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21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(9): 10850-10866, (2013)</a:t>
            </a:r>
            <a:endParaRPr lang="zh-CN" altLang="en-US" sz="12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67B056-9191-45F3-AAF9-D61E8E1A3918}"/>
              </a:ext>
            </a:extLst>
          </p:cNvPr>
          <p:cNvSpPr txBox="1"/>
          <p:nvPr/>
        </p:nvSpPr>
        <p:spPr>
          <a:xfrm>
            <a:off x="304800" y="6051390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[2] </a:t>
            </a:r>
            <a:r>
              <a:rPr lang="en-US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Shemonski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N D, South F A, Liu Y Z, et al., Nature photonics, </a:t>
            </a:r>
            <a:r>
              <a:rPr lang="en-US" altLang="zh-CN" sz="12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9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(7): 440-443</a:t>
            </a:r>
            <a:r>
              <a:rPr lang="en-US" altLang="zh-CN" sz="1200" dirty="0">
                <a:solidFill>
                  <a:srgbClr val="222222"/>
                </a:solidFill>
              </a:rPr>
              <a:t>, (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2015)</a:t>
            </a:r>
            <a:endParaRPr lang="zh-CN" altLang="en-US" sz="12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C21583F-6739-4084-A815-B7D31DCD2E3B}"/>
              </a:ext>
            </a:extLst>
          </p:cNvPr>
          <p:cNvSpPr txBox="1"/>
          <p:nvPr/>
        </p:nvSpPr>
        <p:spPr>
          <a:xfrm>
            <a:off x="304800" y="5740874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[1] Ralston T S, Marks D L, Carney P S, et al., Nature Physics, </a:t>
            </a:r>
            <a:r>
              <a:rPr lang="en-US" altLang="zh-CN" sz="12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(2): 129-134, (2007)</a:t>
            </a:r>
            <a:endParaRPr lang="zh-CN" altLang="en-US" sz="12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C4153A1-2830-4E62-9993-487B4F649B5B}"/>
              </a:ext>
            </a:extLst>
          </p:cNvPr>
          <p:cNvSpPr txBox="1"/>
          <p:nvPr/>
        </p:nvSpPr>
        <p:spPr>
          <a:xfrm>
            <a:off x="2133600" y="1305994"/>
            <a:ext cx="8001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2"/>
                </a:solidFill>
              </a:rPr>
              <a:t>OCT measurement suffers from the trade-off between lateral resolution and penetration depth. </a:t>
            </a:r>
            <a:endParaRPr lang="zh-CN" altLang="en-US" sz="1800" dirty="0">
              <a:solidFill>
                <a:schemeClr val="bg2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326E49D-EF8F-49F6-B7AF-6873E43292AD}"/>
              </a:ext>
            </a:extLst>
          </p:cNvPr>
          <p:cNvSpPr txBox="1"/>
          <p:nvPr/>
        </p:nvSpPr>
        <p:spPr>
          <a:xfrm>
            <a:off x="2133600" y="2201107"/>
            <a:ext cx="800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2"/>
                </a:solidFill>
              </a:rPr>
              <a:t>Hardware solutions (Bessel beam) increase the complexity.</a:t>
            </a:r>
            <a:endParaRPr lang="zh-CN" altLang="en-US" sz="1800" dirty="0">
              <a:solidFill>
                <a:schemeClr val="bg2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5A81C6D-B12B-46FA-9957-3F05375F18A7}"/>
              </a:ext>
            </a:extLst>
          </p:cNvPr>
          <p:cNvSpPr txBox="1"/>
          <p:nvPr/>
        </p:nvSpPr>
        <p:spPr>
          <a:xfrm>
            <a:off x="2133600" y="2974037"/>
            <a:ext cx="8953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2"/>
                </a:solidFill>
              </a:rPr>
              <a:t>Digital refocusing does not need system modification, such as interferometric synthetic aperture (ISAM) [1], computational AO [2], sub-aperture correlation [3]. However, they requires phase stability </a:t>
            </a:r>
            <a:r>
              <a:rPr lang="en-US" altLang="zh-CN" dirty="0">
                <a:solidFill>
                  <a:schemeClr val="bg2"/>
                </a:solidFill>
              </a:rPr>
              <a:t>in</a:t>
            </a:r>
            <a:r>
              <a:rPr lang="en-US" altLang="zh-CN" sz="1800" dirty="0">
                <a:solidFill>
                  <a:schemeClr val="bg2"/>
                </a:solidFill>
              </a:rPr>
              <a:t> A-scan acquisition.  </a:t>
            </a:r>
            <a:endParaRPr lang="zh-CN" altLang="en-US" sz="1800" dirty="0">
              <a:solidFill>
                <a:schemeClr val="bg2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55C9C6F-E8AD-4C93-8A22-AE8D0B7717D2}"/>
              </a:ext>
            </a:extLst>
          </p:cNvPr>
          <p:cNvSpPr txBox="1"/>
          <p:nvPr/>
        </p:nvSpPr>
        <p:spPr>
          <a:xfrm>
            <a:off x="2133600" y="4210670"/>
            <a:ext cx="895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1800" u="sng" dirty="0">
                <a:solidFill>
                  <a:schemeClr val="bg2"/>
                </a:solidFill>
              </a:rPr>
              <a:t>Synthetic aperture OCT</a:t>
            </a:r>
            <a:r>
              <a:rPr lang="en-US" altLang="zh-CN" sz="1800" dirty="0">
                <a:solidFill>
                  <a:schemeClr val="bg2"/>
                </a:solidFill>
              </a:rPr>
              <a:t> is not affected by phase instability of each A-scan.</a:t>
            </a:r>
          </a:p>
        </p:txBody>
      </p:sp>
    </p:spTree>
    <p:extLst>
      <p:ext uri="{BB962C8B-B14F-4D97-AF65-F5344CB8AC3E}">
        <p14:creationId xmlns:p14="http://schemas.microsoft.com/office/powerpoint/2010/main" val="426214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B570C01-4395-4BD3-877B-40E27D364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961368"/>
            <a:ext cx="5019840" cy="493526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AB141EE-6506-4E8A-B831-776FE03A76FD}"/>
              </a:ext>
            </a:extLst>
          </p:cNvPr>
          <p:cNvSpPr txBox="1"/>
          <p:nvPr/>
        </p:nvSpPr>
        <p:spPr>
          <a:xfrm>
            <a:off x="74429" y="6439787"/>
            <a:ext cx="51816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Mo J, de Groot M, de Boer J F., Optics express, </a:t>
            </a:r>
            <a:r>
              <a:rPr lang="en-US" altLang="zh-CN" sz="1200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23</a:t>
            </a:r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(4): 4935-4945, (2015)</a:t>
            </a:r>
            <a:endParaRPr lang="zh-CN" altLang="en-US" sz="1200" dirty="0">
              <a:solidFill>
                <a:schemeClr val="bg2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32B3C93-C39A-46E2-890E-70E50A261023}"/>
              </a:ext>
            </a:extLst>
          </p:cNvPr>
          <p:cNvSpPr txBox="1"/>
          <p:nvPr/>
        </p:nvSpPr>
        <p:spPr>
          <a:xfrm>
            <a:off x="7848600" y="859423"/>
            <a:ext cx="304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2"/>
                </a:solidFill>
              </a:rPr>
              <a:t>PP: Annular phase plate</a:t>
            </a: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08CA7DD-98CB-4A29-9FA5-BE6B0F2021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" y="123832"/>
            <a:ext cx="6103714" cy="493081"/>
          </a:xfrm>
        </p:spPr>
        <p:txBody>
          <a:bodyPr/>
          <a:lstStyle/>
          <a:p>
            <a:r>
              <a:rPr lang="en-US" altLang="zh-CN" dirty="0"/>
              <a:t>Depth-encoded synthetic aperture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77458E1-8D43-4791-B7E0-D873C9FEBC52}"/>
              </a:ext>
            </a:extLst>
          </p:cNvPr>
          <p:cNvCxnSpPr>
            <a:cxnSpLocks/>
          </p:cNvCxnSpPr>
          <p:nvPr/>
        </p:nvCxnSpPr>
        <p:spPr bwMode="auto">
          <a:xfrm flipH="1">
            <a:off x="5638800" y="1028700"/>
            <a:ext cx="2133600" cy="34290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0118BB9-1D1C-4030-83F6-009AF270363E}"/>
              </a:ext>
            </a:extLst>
          </p:cNvPr>
          <p:cNvGrpSpPr/>
          <p:nvPr/>
        </p:nvGrpSpPr>
        <p:grpSpPr>
          <a:xfrm>
            <a:off x="8077200" y="1600200"/>
            <a:ext cx="1981200" cy="1981200"/>
            <a:chOff x="7239000" y="1905000"/>
            <a:chExt cx="1981200" cy="1981200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34BE79BD-D0AB-46D0-A340-54CE37C43DC4}"/>
                </a:ext>
              </a:extLst>
            </p:cNvPr>
            <p:cNvSpPr/>
            <p:nvPr/>
          </p:nvSpPr>
          <p:spPr bwMode="auto">
            <a:xfrm>
              <a:off x="7239000" y="1905000"/>
              <a:ext cx="1981200" cy="1981200"/>
            </a:xfrm>
            <a:prstGeom prst="ellipse">
              <a:avLst/>
            </a:prstGeom>
            <a:solidFill>
              <a:schemeClr val="accent2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DD93E5F-F3B6-4823-8892-F0FA68C9B4CC}"/>
                </a:ext>
              </a:extLst>
            </p:cNvPr>
            <p:cNvSpPr/>
            <p:nvPr/>
          </p:nvSpPr>
          <p:spPr bwMode="auto">
            <a:xfrm>
              <a:off x="7543800" y="2209800"/>
              <a:ext cx="1371600" cy="1371600"/>
            </a:xfrm>
            <a:prstGeom prst="ellipse">
              <a:avLst/>
            </a:prstGeom>
            <a:solidFill>
              <a:schemeClr val="bg1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4AB02DA-3E6C-414A-BC0C-611D6B76F042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9601200" y="3258086"/>
            <a:ext cx="685800" cy="72390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A205B271-8CBD-4BEB-A8EF-D321B115471F}"/>
              </a:ext>
            </a:extLst>
          </p:cNvPr>
          <p:cNvSpPr txBox="1"/>
          <p:nvPr/>
        </p:nvSpPr>
        <p:spPr>
          <a:xfrm>
            <a:off x="9639300" y="3981986"/>
            <a:ext cx="220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2"/>
                </a:solidFill>
              </a:rPr>
              <a:t>Portion with light retardation material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2AD72A4B-1D06-4998-B47D-1AAF3B761626}"/>
              </a:ext>
            </a:extLst>
          </p:cNvPr>
          <p:cNvCxnSpPr>
            <a:cxnSpLocks/>
          </p:cNvCxnSpPr>
          <p:nvPr/>
        </p:nvCxnSpPr>
        <p:spPr bwMode="auto">
          <a:xfrm flipV="1">
            <a:off x="7912500" y="2932061"/>
            <a:ext cx="1033380" cy="1240424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02096587-F3A0-4DBA-B75A-B3349B520066}"/>
              </a:ext>
            </a:extLst>
          </p:cNvPr>
          <p:cNvSpPr txBox="1"/>
          <p:nvPr/>
        </p:nvSpPr>
        <p:spPr>
          <a:xfrm>
            <a:off x="7467600" y="4172485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2"/>
                </a:solidFill>
              </a:rPr>
              <a:t>Transparent</a:t>
            </a:r>
          </a:p>
        </p:txBody>
      </p:sp>
    </p:spTree>
    <p:extLst>
      <p:ext uri="{BB962C8B-B14F-4D97-AF65-F5344CB8AC3E}">
        <p14:creationId xmlns:p14="http://schemas.microsoft.com/office/powerpoint/2010/main" val="2035778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39B4B0-217B-43A8-8EEE-A362248A44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0C0D169-7B28-4793-BA05-0E4BA08FB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180" y="1761699"/>
            <a:ext cx="6429977" cy="32766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F111A3A-C995-4623-8140-867BE58F727D}"/>
              </a:ext>
            </a:extLst>
          </p:cNvPr>
          <p:cNvSpPr txBox="1"/>
          <p:nvPr/>
        </p:nvSpPr>
        <p:spPr>
          <a:xfrm>
            <a:off x="3802380" y="5038299"/>
            <a:ext cx="1199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In-focus</a:t>
            </a:r>
            <a:endParaRPr lang="zh-CN" altLang="en-US" sz="1050" dirty="0">
              <a:solidFill>
                <a:schemeClr val="bg2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DC1614F-39F9-4D50-A0C3-288CFA651152}"/>
              </a:ext>
            </a:extLst>
          </p:cNvPr>
          <p:cNvSpPr txBox="1"/>
          <p:nvPr/>
        </p:nvSpPr>
        <p:spPr>
          <a:xfrm>
            <a:off x="6850380" y="5038299"/>
            <a:ext cx="1707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Out-of-focus</a:t>
            </a:r>
            <a:endParaRPr lang="zh-CN" altLang="en-US" sz="1050" dirty="0">
              <a:solidFill>
                <a:schemeClr val="bg2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3FE5250-64BD-4C82-A801-093AB68C3E1B}"/>
              </a:ext>
            </a:extLst>
          </p:cNvPr>
          <p:cNvSpPr txBox="1"/>
          <p:nvPr/>
        </p:nvSpPr>
        <p:spPr>
          <a:xfrm>
            <a:off x="220980" y="2851359"/>
            <a:ext cx="2037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Original wavefront</a:t>
            </a:r>
            <a:endParaRPr lang="zh-CN" altLang="en-US" sz="1050" dirty="0">
              <a:solidFill>
                <a:schemeClr val="bg2"/>
              </a:solidFill>
            </a:endParaRP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AE41CD8E-A6A9-4C95-875E-F24E394373A9}"/>
              </a:ext>
            </a:extLst>
          </p:cNvPr>
          <p:cNvCxnSpPr>
            <a:cxnSpLocks/>
          </p:cNvCxnSpPr>
          <p:nvPr/>
        </p:nvCxnSpPr>
        <p:spPr bwMode="auto">
          <a:xfrm flipV="1">
            <a:off x="2202180" y="2577039"/>
            <a:ext cx="1143000" cy="32766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C7CFE694-0258-4C5C-A986-A9995121F0BC}"/>
              </a:ext>
            </a:extLst>
          </p:cNvPr>
          <p:cNvCxnSpPr>
            <a:cxnSpLocks/>
          </p:cNvCxnSpPr>
          <p:nvPr/>
        </p:nvCxnSpPr>
        <p:spPr bwMode="auto">
          <a:xfrm>
            <a:off x="2506980" y="1345516"/>
            <a:ext cx="990600" cy="520968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C38A1D5C-D124-4628-AF87-3CEB8BA3BC09}"/>
              </a:ext>
            </a:extLst>
          </p:cNvPr>
          <p:cNvSpPr txBox="1"/>
          <p:nvPr/>
        </p:nvSpPr>
        <p:spPr>
          <a:xfrm>
            <a:off x="-7620" y="925782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Acquired wavefront altered by phase plate</a:t>
            </a:r>
            <a:endParaRPr lang="zh-CN" altLang="en-US" sz="1050" dirty="0">
              <a:solidFill>
                <a:schemeClr val="bg2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45663B9-2FAD-4921-8578-D2EBCBE5D0EA}"/>
              </a:ext>
            </a:extLst>
          </p:cNvPr>
          <p:cNvSpPr txBox="1"/>
          <p:nvPr/>
        </p:nvSpPr>
        <p:spPr>
          <a:xfrm>
            <a:off x="3878580" y="586433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Corrected wavefront</a:t>
            </a:r>
            <a:endParaRPr lang="zh-CN" altLang="en-US" sz="1050" dirty="0">
              <a:solidFill>
                <a:schemeClr val="bg2"/>
              </a:solidFill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A3E3372-7A6A-423F-9E83-258B636C4339}"/>
              </a:ext>
            </a:extLst>
          </p:cNvPr>
          <p:cNvCxnSpPr>
            <a:cxnSpLocks/>
          </p:cNvCxnSpPr>
          <p:nvPr/>
        </p:nvCxnSpPr>
        <p:spPr bwMode="auto">
          <a:xfrm>
            <a:off x="4945380" y="1005915"/>
            <a:ext cx="167640" cy="78326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54FDD188-6E24-461B-B73E-3B8B0045FF1A}"/>
              </a:ext>
            </a:extLst>
          </p:cNvPr>
          <p:cNvSpPr txBox="1"/>
          <p:nvPr/>
        </p:nvSpPr>
        <p:spPr>
          <a:xfrm>
            <a:off x="74429" y="6439787"/>
            <a:ext cx="57929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Mo, J., de Groot, M., &amp; de Boer, J. F., Optics express, </a:t>
            </a:r>
            <a:r>
              <a:rPr lang="en-US" altLang="zh-CN" sz="1200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21</a:t>
            </a:r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(8), 10048-10061, (2013).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6734149-6C92-40A3-8845-4D0755E8DE96}"/>
              </a:ext>
            </a:extLst>
          </p:cNvPr>
          <p:cNvSpPr txBox="1"/>
          <p:nvPr/>
        </p:nvSpPr>
        <p:spPr>
          <a:xfrm>
            <a:off x="9590974" y="2252727"/>
            <a:ext cx="23800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Approximate phase difference caused by defocus</a:t>
            </a:r>
            <a:endParaRPr lang="zh-CN" altLang="en-US" sz="1050" dirty="0">
              <a:solidFill>
                <a:schemeClr val="bg2"/>
              </a:solidFill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BF6BBB09-752E-4AE3-98EC-A8FFBA32EFB8}"/>
              </a:ext>
            </a:extLst>
          </p:cNvPr>
          <p:cNvCxnSpPr>
            <a:cxnSpLocks/>
            <a:stCxn id="25" idx="1"/>
          </p:cNvCxnSpPr>
          <p:nvPr/>
        </p:nvCxnSpPr>
        <p:spPr bwMode="auto">
          <a:xfrm flipH="1" flipV="1">
            <a:off x="7749700" y="2577040"/>
            <a:ext cx="1841274" cy="137352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988131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09FC84BC-F3C3-48E8-A641-2842D8AAB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9601" y="1570786"/>
            <a:ext cx="6781800" cy="307064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CBAAE28-33EA-42B9-90B1-0C199AF18469}"/>
              </a:ext>
            </a:extLst>
          </p:cNvPr>
          <p:cNvSpPr txBox="1"/>
          <p:nvPr/>
        </p:nvSpPr>
        <p:spPr>
          <a:xfrm>
            <a:off x="2452596" y="5294642"/>
            <a:ext cx="265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Delay from phase plate</a:t>
            </a:r>
            <a:endParaRPr lang="zh-CN" altLang="en-US" dirty="0">
              <a:solidFill>
                <a:schemeClr val="bg2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D6911B9-D5D5-4CFC-ADEA-A000FC489CE0}"/>
              </a:ext>
            </a:extLst>
          </p:cNvPr>
          <p:cNvSpPr txBox="1"/>
          <p:nvPr/>
        </p:nvSpPr>
        <p:spPr>
          <a:xfrm>
            <a:off x="6636062" y="5294642"/>
            <a:ext cx="4175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Local wavefront variation by defocus</a:t>
            </a:r>
            <a:endParaRPr lang="zh-CN" altLang="en-US" dirty="0">
              <a:solidFill>
                <a:schemeClr val="bg2"/>
              </a:solidFill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3452612C-1C7F-492B-A890-23C131ED491C}"/>
              </a:ext>
            </a:extLst>
          </p:cNvPr>
          <p:cNvCxnSpPr>
            <a:cxnSpLocks/>
          </p:cNvCxnSpPr>
          <p:nvPr/>
        </p:nvCxnSpPr>
        <p:spPr>
          <a:xfrm flipV="1">
            <a:off x="4434696" y="3429000"/>
            <a:ext cx="473224" cy="189722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E9D5CA14-EABD-448C-AF0C-F9DA89BC3B83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7543800" y="3810000"/>
            <a:ext cx="1179788" cy="148464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D2712849-ADF9-4A8A-93A6-3704040C6EA6}"/>
              </a:ext>
            </a:extLst>
          </p:cNvPr>
          <p:cNvSpPr txBox="1"/>
          <p:nvPr/>
        </p:nvSpPr>
        <p:spPr>
          <a:xfrm>
            <a:off x="8723587" y="2725692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(1) square absolute summation over certain depth range</a:t>
            </a:r>
            <a:endParaRPr lang="zh-CN" altLang="en-US" dirty="0">
              <a:solidFill>
                <a:schemeClr val="bg2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EC40932-CAD7-4C80-8C4C-6661A74C2919}"/>
              </a:ext>
            </a:extLst>
          </p:cNvPr>
          <p:cNvSpPr txBox="1"/>
          <p:nvPr/>
        </p:nvSpPr>
        <p:spPr>
          <a:xfrm>
            <a:off x="74429" y="6439787"/>
            <a:ext cx="57929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Bo E, Ge X, Wang L, et al., Optics express, </a:t>
            </a:r>
            <a:r>
              <a:rPr lang="en-US" altLang="zh-CN" sz="1200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26</a:t>
            </a:r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(2): 772-780, (2018)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B307DBD-3703-49F6-A67E-E59620C9BE4B}"/>
              </a:ext>
            </a:extLst>
          </p:cNvPr>
          <p:cNvSpPr txBox="1"/>
          <p:nvPr/>
        </p:nvSpPr>
        <p:spPr>
          <a:xfrm>
            <a:off x="8508921" y="2024240"/>
            <a:ext cx="26047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2"/>
                </a:solidFill>
              </a:rPr>
              <a:t>Optimization metric: 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43111D9-9EE5-4BA1-8F27-6F0549568059}"/>
              </a:ext>
            </a:extLst>
          </p:cNvPr>
          <p:cNvSpPr txBox="1"/>
          <p:nvPr/>
        </p:nvSpPr>
        <p:spPr>
          <a:xfrm>
            <a:off x="8723587" y="3927509"/>
            <a:ext cx="3380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(2) square absolute summation of each en-face image</a:t>
            </a:r>
            <a:endParaRPr lang="zh-CN" altLang="en-US" dirty="0">
              <a:solidFill>
                <a:schemeClr val="bg2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3FCE42B-95FF-4FF3-A0C5-BDAD769E51B8}"/>
              </a:ext>
            </a:extLst>
          </p:cNvPr>
          <p:cNvSpPr txBox="1"/>
          <p:nvPr/>
        </p:nvSpPr>
        <p:spPr>
          <a:xfrm>
            <a:off x="4434696" y="721214"/>
            <a:ext cx="2057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</a:rPr>
              <a:t>Refocusing</a:t>
            </a:r>
          </a:p>
        </p:txBody>
      </p:sp>
    </p:spTree>
    <p:extLst>
      <p:ext uri="{BB962C8B-B14F-4D97-AF65-F5344CB8AC3E}">
        <p14:creationId xmlns:p14="http://schemas.microsoft.com/office/powerpoint/2010/main" val="3918034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C9C5CCAB-469D-48D3-BA1E-170D91A16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128" y="1676400"/>
            <a:ext cx="8869743" cy="334253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B54C051-EE5B-417C-998A-341F661F3B99}"/>
              </a:ext>
            </a:extLst>
          </p:cNvPr>
          <p:cNvSpPr txBox="1"/>
          <p:nvPr/>
        </p:nvSpPr>
        <p:spPr>
          <a:xfrm>
            <a:off x="4434696" y="721214"/>
            <a:ext cx="26519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</a:rPr>
              <a:t>Phantom images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F513043-BB89-4494-97DB-E610E85AC543}"/>
              </a:ext>
            </a:extLst>
          </p:cNvPr>
          <p:cNvSpPr txBox="1"/>
          <p:nvPr/>
        </p:nvSpPr>
        <p:spPr>
          <a:xfrm>
            <a:off x="10668000" y="3198167"/>
            <a:ext cx="1295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</a:rPr>
              <a:t>(Focus)</a:t>
            </a:r>
          </a:p>
        </p:txBody>
      </p:sp>
    </p:spTree>
    <p:extLst>
      <p:ext uri="{BB962C8B-B14F-4D97-AF65-F5344CB8AC3E}">
        <p14:creationId xmlns:p14="http://schemas.microsoft.com/office/powerpoint/2010/main" val="1489288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866182B-8611-4CF9-A852-C7FBC1D7D1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C2B8B5F-9543-46DC-9C44-58CE9A41F66B}"/>
              </a:ext>
            </a:extLst>
          </p:cNvPr>
          <p:cNvSpPr txBox="1"/>
          <p:nvPr/>
        </p:nvSpPr>
        <p:spPr>
          <a:xfrm>
            <a:off x="3124200" y="4419600"/>
            <a:ext cx="7162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1800" b="0" i="0" u="none" strike="noStrike" baseline="0" dirty="0">
                <a:solidFill>
                  <a:schemeClr val="bg2"/>
                </a:solidFill>
                <a:cs typeface="Arial" panose="020B0604020202020204" pitchFamily="34" charset="0"/>
              </a:rPr>
              <a:t>OCT signal intensity could be significantly reduced by phase plate </a:t>
            </a:r>
            <a:endParaRPr lang="zh-CN" altLang="en-US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F9FA6EB-B60C-4693-83A9-AA4AF8CF19D8}"/>
              </a:ext>
            </a:extLst>
          </p:cNvPr>
          <p:cNvSpPr txBox="1"/>
          <p:nvPr/>
        </p:nvSpPr>
        <p:spPr>
          <a:xfrm>
            <a:off x="3124200" y="2895600"/>
            <a:ext cx="61150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800" dirty="0">
                <a:solidFill>
                  <a:schemeClr val="bg2"/>
                </a:solidFill>
              </a:rPr>
              <a:t>Does not require phase stabilization at each A-scan. </a:t>
            </a:r>
            <a:r>
              <a:rPr lang="en-US" altLang="zh-CN" sz="1800" b="0" i="0" u="none" strike="noStrike" baseline="0" dirty="0">
                <a:solidFill>
                  <a:schemeClr val="bg2"/>
                </a:solidFill>
                <a:latin typeface="AdvOT635f2c37"/>
              </a:rPr>
              <a:t> </a:t>
            </a:r>
            <a:endParaRPr lang="zh-CN" altLang="en-US" dirty="0">
              <a:solidFill>
                <a:schemeClr val="bg2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D4556F3-53F5-446F-AD80-12FE47F9F037}"/>
              </a:ext>
            </a:extLst>
          </p:cNvPr>
          <p:cNvSpPr txBox="1"/>
          <p:nvPr/>
        </p:nvSpPr>
        <p:spPr>
          <a:xfrm>
            <a:off x="800100" y="1488013"/>
            <a:ext cx="4648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2"/>
                </a:solidFill>
              </a:rPr>
              <a:t>Depth-encoded synthetic aperture OCT: </a:t>
            </a:r>
          </a:p>
        </p:txBody>
      </p:sp>
    </p:spTree>
    <p:extLst>
      <p:ext uri="{BB962C8B-B14F-4D97-AF65-F5344CB8AC3E}">
        <p14:creationId xmlns:p14="http://schemas.microsoft.com/office/powerpoint/2010/main" val="3925285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82DA413-54D7-42B9-9283-8F2D2ED9D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8600" y="864577"/>
            <a:ext cx="6138852" cy="492122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8685BF2-F5EC-4444-BA95-714584458D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548" y="907284"/>
            <a:ext cx="4562567" cy="288145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6DFE4AD-AE1E-44E1-B04E-BE7158701B3C}"/>
              </a:ext>
            </a:extLst>
          </p:cNvPr>
          <p:cNvSpPr txBox="1"/>
          <p:nvPr/>
        </p:nvSpPr>
        <p:spPr>
          <a:xfrm>
            <a:off x="74429" y="6439787"/>
            <a:ext cx="41874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Bo E, Luo Y, Chen S, et al., Optica, </a:t>
            </a:r>
            <a:r>
              <a:rPr lang="en-US" altLang="zh-CN" sz="1200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4</a:t>
            </a:r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(7): 701-706, (2017)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C8FB660B-1822-4ADA-939E-C15D919137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" y="123832"/>
            <a:ext cx="4922301" cy="493081"/>
          </a:xfrm>
        </p:spPr>
        <p:txBody>
          <a:bodyPr/>
          <a:lstStyle/>
          <a:p>
            <a:r>
              <a:rPr lang="en-US" altLang="zh-CN" dirty="0"/>
              <a:t>Multiple aperture synthesis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AB0F44B-55F3-4E5E-98FD-0130CE19FE34}"/>
              </a:ext>
            </a:extLst>
          </p:cNvPr>
          <p:cNvSpPr txBox="1"/>
          <p:nvPr/>
        </p:nvSpPr>
        <p:spPr>
          <a:xfrm>
            <a:off x="1276131" y="4126916"/>
            <a:ext cx="2819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MCL: </a:t>
            </a:r>
            <a:r>
              <a:rPr lang="en-US" altLang="zh-CN" b="0" i="0" u="none" strike="noStrike" baseline="0" dirty="0">
                <a:solidFill>
                  <a:schemeClr val="bg2"/>
                </a:solidFill>
                <a:latin typeface="AdvOT635f2c37"/>
              </a:rPr>
              <a:t>microcylindrical lens </a:t>
            </a:r>
            <a:r>
              <a:rPr lang="en-US" altLang="zh-CN" dirty="0">
                <a:solidFill>
                  <a:schemeClr val="bg2"/>
                </a:solidFill>
              </a:rPr>
              <a:t> </a:t>
            </a:r>
            <a:endParaRPr lang="zh-CN" altLang="en-US" dirty="0">
              <a:solidFill>
                <a:schemeClr val="bg2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A89949-C28D-486A-A4D8-1E55E1545591}"/>
              </a:ext>
            </a:extLst>
          </p:cNvPr>
          <p:cNvSpPr txBox="1"/>
          <p:nvPr/>
        </p:nvSpPr>
        <p:spPr>
          <a:xfrm>
            <a:off x="501237" y="5119719"/>
            <a:ext cx="51473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1600" b="0" i="0" u="none" strike="noStrike" baseline="0" dirty="0">
                <a:solidFill>
                  <a:schemeClr val="bg2"/>
                </a:solidFill>
                <a:latin typeface="AdvOT635f2c37"/>
              </a:rPr>
              <a:t>More high spatial frequency signals can be synthesized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1600" b="0" i="0" u="none" strike="noStrike" baseline="0" dirty="0">
              <a:solidFill>
                <a:schemeClr val="bg2"/>
              </a:solidFill>
              <a:latin typeface="AdvOT635f2c3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1600" dirty="0">
                <a:solidFill>
                  <a:schemeClr val="bg2"/>
                </a:solidFill>
                <a:latin typeface="AdvOT635f2c37"/>
              </a:rPr>
              <a:t>G</a:t>
            </a:r>
            <a:r>
              <a:rPr lang="en-US" altLang="zh-CN" sz="1600" b="0" i="0" u="none" strike="noStrike" baseline="0" dirty="0">
                <a:solidFill>
                  <a:schemeClr val="bg2"/>
                </a:solidFill>
                <a:latin typeface="AdvOT635f2c37"/>
              </a:rPr>
              <a:t>enerate a larger aperture and an extended DOF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201287A-83EF-4492-8C2D-18E51A4DC6DE}"/>
              </a:ext>
            </a:extLst>
          </p:cNvPr>
          <p:cNvSpPr txBox="1"/>
          <p:nvPr/>
        </p:nvSpPr>
        <p:spPr>
          <a:xfrm>
            <a:off x="5648600" y="5714372"/>
            <a:ext cx="24376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2"/>
                </a:solidFill>
              </a:rPr>
              <a:t>Sub-apertures at pupil plane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B2B687F-29D6-45A1-A384-05884FA43DB2}"/>
              </a:ext>
            </a:extLst>
          </p:cNvPr>
          <p:cNvSpPr txBox="1"/>
          <p:nvPr/>
        </p:nvSpPr>
        <p:spPr>
          <a:xfrm>
            <a:off x="8718026" y="5714372"/>
            <a:ext cx="160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2"/>
                </a:solidFill>
              </a:rPr>
              <a:t>Focused beams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58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41D2936-A472-4E07-BFF7-16DAE780C8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A82FAF3-5C26-4084-9B68-657D3E82FF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091"/>
          <a:stretch/>
        </p:blipFill>
        <p:spPr>
          <a:xfrm>
            <a:off x="4800600" y="3749784"/>
            <a:ext cx="5760000" cy="296700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866C0E0-0430-4E7F-AB28-11D2D57E83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4263"/>
          <a:stretch/>
        </p:blipFill>
        <p:spPr>
          <a:xfrm>
            <a:off x="4800600" y="114070"/>
            <a:ext cx="5760000" cy="351914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BDC2B3B-A77B-4B3C-8DA3-AC73A543FB5D}"/>
              </a:ext>
            </a:extLst>
          </p:cNvPr>
          <p:cNvSpPr txBox="1"/>
          <p:nvPr/>
        </p:nvSpPr>
        <p:spPr>
          <a:xfrm>
            <a:off x="3118431" y="141214"/>
            <a:ext cx="1682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/>
                </a:solidFill>
              </a:rPr>
              <a:t>Fresh grape</a:t>
            </a:r>
            <a:endParaRPr lang="zh-CN" altLang="en-US" b="1" dirty="0">
              <a:solidFill>
                <a:schemeClr val="bg2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1E2581F-09DF-46A2-8C32-4789C5390B28}"/>
              </a:ext>
            </a:extLst>
          </p:cNvPr>
          <p:cNvSpPr txBox="1"/>
          <p:nvPr/>
        </p:nvSpPr>
        <p:spPr>
          <a:xfrm>
            <a:off x="2971800" y="3855092"/>
            <a:ext cx="1682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/>
                </a:solidFill>
              </a:rPr>
              <a:t>Rat adipocyte</a:t>
            </a:r>
          </a:p>
          <a:p>
            <a:r>
              <a:rPr lang="en-US" altLang="zh-CN" b="1" dirty="0">
                <a:solidFill>
                  <a:schemeClr val="bg2"/>
                </a:solidFill>
              </a:rPr>
              <a:t>(ex vivo)</a:t>
            </a:r>
            <a:endParaRPr lang="zh-CN" altLang="en-US" b="1" dirty="0">
              <a:solidFill>
                <a:schemeClr val="bg2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A275C8E-2D52-40BB-AC1F-15B8DB6E23C9}"/>
              </a:ext>
            </a:extLst>
          </p:cNvPr>
          <p:cNvSpPr txBox="1"/>
          <p:nvPr/>
        </p:nvSpPr>
        <p:spPr>
          <a:xfrm>
            <a:off x="74429" y="6439787"/>
            <a:ext cx="41874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Bo, E., Ge, X., et al., Optics express, </a:t>
            </a:r>
            <a:r>
              <a:rPr lang="en-US" altLang="zh-CN" sz="1200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26</a:t>
            </a:r>
            <a:r>
              <a:rPr lang="en-US" altLang="zh-CN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(2), 772-780, (2018)</a:t>
            </a:r>
          </a:p>
        </p:txBody>
      </p:sp>
    </p:spTree>
    <p:extLst>
      <p:ext uri="{BB962C8B-B14F-4D97-AF65-F5344CB8AC3E}">
        <p14:creationId xmlns:p14="http://schemas.microsoft.com/office/powerpoint/2010/main" val="2337164342"/>
      </p:ext>
    </p:extLst>
  </p:cSld>
  <p:clrMapOvr>
    <a:masterClrMapping/>
  </p:clrMapOvr>
</p:sld>
</file>

<file path=ppt/theme/theme1.xml><?xml version="1.0" encoding="utf-8"?>
<a:theme xmlns:a="http://schemas.openxmlformats.org/drawingml/2006/main" name="1_標準デザイン">
  <a:themeElements>
    <a:clrScheme name="COGBlue">
      <a:dk1>
        <a:srgbClr val="FFFFFF"/>
      </a:dk1>
      <a:lt1>
        <a:srgbClr val="FFFFFF"/>
      </a:lt1>
      <a:dk2>
        <a:srgbClr val="FFFF00"/>
      </a:dk2>
      <a:lt2>
        <a:srgbClr val="000000"/>
      </a:lt2>
      <a:accent1>
        <a:srgbClr val="000056"/>
      </a:accent1>
      <a:accent2>
        <a:srgbClr val="00FFFF"/>
      </a:accent2>
      <a:accent3>
        <a:srgbClr val="FFFFFF"/>
      </a:accent3>
      <a:accent4>
        <a:srgbClr val="DADADA"/>
      </a:accent4>
      <a:accent5>
        <a:srgbClr val="AAAAB4"/>
      </a:accent5>
      <a:accent6>
        <a:srgbClr val="00E7E7"/>
      </a:accent6>
      <a:hlink>
        <a:srgbClr val="FFFF00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8575" cap="flat" cmpd="sng" algn="ctr">
          <a:solidFill>
            <a:srgbClr val="FFFF00"/>
          </a:solidFill>
          <a:prstDash val="solid"/>
          <a:round/>
          <a:headEnd type="none" w="med" len="med"/>
          <a:tailEnd type="none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12700" cap="flat" cmpd="sng" algn="ctr">
          <a:solidFill>
            <a:schemeClr val="tx2">
              <a:lumMod val="20000"/>
              <a:lumOff val="80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OG_bright">
  <a:themeElements>
    <a:clrScheme name="COGBlue">
      <a:dk1>
        <a:srgbClr val="FFFFFF"/>
      </a:dk1>
      <a:lt1>
        <a:srgbClr val="FFFFFF"/>
      </a:lt1>
      <a:dk2>
        <a:srgbClr val="FFFF00"/>
      </a:dk2>
      <a:lt2>
        <a:srgbClr val="000000"/>
      </a:lt2>
      <a:accent1>
        <a:srgbClr val="000056"/>
      </a:accent1>
      <a:accent2>
        <a:srgbClr val="00FFFF"/>
      </a:accent2>
      <a:accent3>
        <a:srgbClr val="FFFFFF"/>
      </a:accent3>
      <a:accent4>
        <a:srgbClr val="DADADA"/>
      </a:accent4>
      <a:accent5>
        <a:srgbClr val="AAAAB4"/>
      </a:accent5>
      <a:accent6>
        <a:srgbClr val="00E7E7"/>
      </a:accent6>
      <a:hlink>
        <a:srgbClr val="FFFF00"/>
      </a:hlink>
      <a:folHlink>
        <a:srgbClr val="9696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8575" cap="flat" cmpd="sng" algn="ctr">
          <a:solidFill>
            <a:srgbClr val="FFFF00"/>
          </a:solidFill>
          <a:prstDash val="solid"/>
          <a:round/>
          <a:headEnd type="none" w="med" len="med"/>
          <a:tailEnd type="none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76200" cap="flat" cmpd="sng" algn="ctr">
          <a:solidFill>
            <a:schemeClr val="bg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sz="2400" dirty="0" smtClean="0">
            <a:solidFill>
              <a:schemeClr val="tx2">
                <a:lumMod val="20000"/>
                <a:lumOff val="80000"/>
              </a:schemeClr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5_標準デザイン">
  <a:themeElements>
    <a:clrScheme name="ユーザー定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9900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rtlCol="0" anchor="t" anchorCtr="0" compatLnSpc="1">
        <a:prstTxWarp prst="textNoShape">
          <a:avLst/>
        </a:prstTxWarp>
        <a:noAutofit/>
      </a:bodyPr>
      <a:lstStyle>
        <a:defPPr marL="0" marR="0" indent="0" algn="ctr" defTabSz="914400" rtl="0" eaLnBrk="1" fontAlgn="base" latinLnBrk="0" hangingPunct="0">
          <a:lnSpc>
            <a:spcPct val="95000"/>
          </a:lnSpc>
          <a:spcBef>
            <a:spcPct val="50000"/>
          </a:spcBef>
          <a:spcAft>
            <a:spcPct val="0"/>
          </a:spcAft>
          <a:buClr>
            <a:srgbClr val="FFFFFF"/>
          </a:buClr>
          <a:buSzPct val="45000"/>
          <a:buFont typeface="StarSymbol" charset="0"/>
          <a:buNone/>
          <a:tabLst>
            <a:tab pos="723900" algn="l"/>
            <a:tab pos="1447800" algn="l"/>
            <a:tab pos="2171700" algn="l"/>
            <a:tab pos="2895600" algn="l"/>
            <a:tab pos="3619500" algn="l"/>
            <a:tab pos="4343400" algn="l"/>
            <a:tab pos="5067300" algn="l"/>
          </a:tabLst>
          <a:defRPr kumimoji="0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ＭＳ Ｐゴシック" pitchFamily="50" charset="-128"/>
          </a:defRPr>
        </a:defPPr>
      </a:lstStyle>
    </a:spDef>
    <a:lnDef>
      <a:spPr bwMode="auto">
        <a:noFill/>
        <a:ln w="38100" cap="flat" cmpd="sng" algn="ctr">
          <a:solidFill>
            <a:schemeClr val="accent2">
              <a:lumMod val="50000"/>
            </a:schemeClr>
          </a:solidFill>
          <a:prstDash val="solid"/>
          <a:round/>
          <a:headEnd type="none" w="med" len="med"/>
          <a:tailEnd type="triangle"/>
        </a:ln>
        <a:effectLst/>
      </a:spPr>
      <a:bodyPr/>
      <a:lstStyle/>
    </a:lnDef>
  </a:objectDefaults>
  <a:extraClrSchemeLst>
    <a:extraClrScheme>
      <a:clrScheme name="2_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標準デザイン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標準デザイン">
  <a:themeElements>
    <a:clrScheme name="COGBlue">
      <a:dk1>
        <a:srgbClr val="FFFFFF"/>
      </a:dk1>
      <a:lt1>
        <a:srgbClr val="FFFFFF"/>
      </a:lt1>
      <a:dk2>
        <a:srgbClr val="FFFF00"/>
      </a:dk2>
      <a:lt2>
        <a:srgbClr val="000000"/>
      </a:lt2>
      <a:accent1>
        <a:srgbClr val="000056"/>
      </a:accent1>
      <a:accent2>
        <a:srgbClr val="00FFFF"/>
      </a:accent2>
      <a:accent3>
        <a:srgbClr val="FFFFFF"/>
      </a:accent3>
      <a:accent4>
        <a:srgbClr val="DADADA"/>
      </a:accent4>
      <a:accent5>
        <a:srgbClr val="AAAAB4"/>
      </a:accent5>
      <a:accent6>
        <a:srgbClr val="00E7E7"/>
      </a:accent6>
      <a:hlink>
        <a:srgbClr val="FFFF00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381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rtlCol="0" anchor="ctr"/>
      <a:lstStyle>
        <a:defPPr algn="ctr">
          <a:defRPr kumimoji="1"/>
        </a:defPPr>
      </a:lstStyle>
    </a:spDef>
    <a:lnDef>
      <a:spPr bwMode="auto">
        <a:noFill/>
        <a:ln w="76200" cap="flat" cmpd="sng" algn="ctr">
          <a:solidFill>
            <a:schemeClr val="bg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631</Words>
  <Application>Microsoft Office PowerPoint</Application>
  <PresentationFormat>宽屏</PresentationFormat>
  <Paragraphs>106</Paragraphs>
  <Slides>17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AdvOT635f2c37</vt:lpstr>
      <vt:lpstr>StarSymbol</vt:lpstr>
      <vt:lpstr>Arial</vt:lpstr>
      <vt:lpstr>Calibri</vt:lpstr>
      <vt:lpstr>Times New Roman</vt:lpstr>
      <vt:lpstr>Wingdings</vt:lpstr>
      <vt:lpstr>1_標準デザイン</vt:lpstr>
      <vt:lpstr>COG_bright</vt:lpstr>
      <vt:lpstr>5_標準デザイン</vt:lpstr>
      <vt:lpstr>3_標準デザイン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yasuno</dc:creator>
  <cp:lastModifiedBy>Lida Zhu</cp:lastModifiedBy>
  <cp:revision>1367</cp:revision>
  <dcterms:created xsi:type="dcterms:W3CDTF">2006-08-16T00:00:00Z</dcterms:created>
  <dcterms:modified xsi:type="dcterms:W3CDTF">2020-11-02T08:13:55Z</dcterms:modified>
</cp:coreProperties>
</file>

<file path=docProps/thumbnail.jpeg>
</file>